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18"/>
  </p:notesMasterIdLst>
  <p:sldIdLst>
    <p:sldId id="256" r:id="rId2"/>
    <p:sldId id="257" r:id="rId3"/>
    <p:sldId id="302" r:id="rId4"/>
    <p:sldId id="270" r:id="rId5"/>
    <p:sldId id="303" r:id="rId6"/>
    <p:sldId id="261" r:id="rId7"/>
    <p:sldId id="305" r:id="rId8"/>
    <p:sldId id="304" r:id="rId9"/>
    <p:sldId id="307" r:id="rId10"/>
    <p:sldId id="308" r:id="rId11"/>
    <p:sldId id="306" r:id="rId12"/>
    <p:sldId id="309" r:id="rId13"/>
    <p:sldId id="312" r:id="rId14"/>
    <p:sldId id="310" r:id="rId15"/>
    <p:sldId id="311" r:id="rId16"/>
    <p:sldId id="260" r:id="rId17"/>
  </p:sldIdLst>
  <p:sldSz cx="9144000" cy="5143500" type="screen16x9"/>
  <p:notesSz cx="6858000" cy="9144000"/>
  <p:embeddedFontLst>
    <p:embeddedFont>
      <p:font typeface="Cormorant Unicase" panose="020B0604020202020204" charset="-52"/>
      <p:regular r:id="rId19"/>
      <p:bold r:id="rId20"/>
    </p:embeddedFont>
    <p:embeddedFont>
      <p:font typeface="Fira Sans" panose="020B0604020202020204" charset="0"/>
      <p:regular r:id="rId21"/>
      <p:bold r:id="rId22"/>
      <p:italic r:id="rId23"/>
      <p:boldItalic r:id="rId24"/>
    </p:embeddedFont>
    <p:embeddedFont>
      <p:font typeface="Cabin" panose="020B060402020202020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4320CC8-656E-42B8-A56D-533234A77516}">
  <a:tblStyle styleId="{E4320CC8-656E-42B8-A56D-533234A7751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B744DEC-4652-4C8E-91C0-017C2A6C9FD3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6" d="100"/>
          <a:sy n="136" d="100"/>
        </p:scale>
        <p:origin x="252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Google Shape;926;gec1aa14198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7" name="Google Shape;927;gec1aa14198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54870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ec2e7e104e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" name="Google Shape;436;gec2e7e104e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84937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Google Shape;1152;gea261609c0_1_4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3" name="Google Shape;1153;gea261609c0_1_4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73447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5" name="Google Shape;2865;gec1aa1460e_5_3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6" name="Google Shape;2866;gec1aa1460e_5_3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15443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Google Shape;1152;gea261609c0_1_4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3" name="Google Shape;1153;gea261609c0_1_4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93047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8" name="Google Shape;1038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51606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ec1aa1419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" name="Google Shape;550;gec1aa1419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54531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8" name="Google Shape;1038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gec1aa14198_1_386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5" name="Google Shape;635;gec1aa14198_1_386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28650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ec1aa14198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" name="Google Shape;560;gec1aa14198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9" name="Google Shape;2859;gec1aa14198_0_3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0" name="Google Shape;2860;gec1aa14198_0_3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420164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" name="Google Shape;1098;gec1aa14198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9" name="Google Shape;1099;gec1aa14198_0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850824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5" name="Google Shape;2865;gec1aa1460e_5_3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6" name="Google Shape;2866;gec1aa1460e_5_3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174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0" y="2384744"/>
            <a:ext cx="9143999" cy="275876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/>
          <p:nvPr/>
        </p:nvSpPr>
        <p:spPr>
          <a:xfrm>
            <a:off x="-103625" y="3608150"/>
            <a:ext cx="9242597" cy="1563093"/>
          </a:xfrm>
          <a:custGeom>
            <a:avLst/>
            <a:gdLst/>
            <a:ahLst/>
            <a:cxnLst/>
            <a:rect l="l" t="t" r="r" b="b"/>
            <a:pathLst>
              <a:path w="145301" h="24755" extrusionOk="0">
                <a:moveTo>
                  <a:pt x="125170" y="0"/>
                </a:moveTo>
                <a:lnTo>
                  <a:pt x="124258" y="21"/>
                </a:lnTo>
                <a:lnTo>
                  <a:pt x="123346" y="64"/>
                </a:lnTo>
                <a:lnTo>
                  <a:pt x="122413" y="106"/>
                </a:lnTo>
                <a:lnTo>
                  <a:pt x="121458" y="191"/>
                </a:lnTo>
                <a:lnTo>
                  <a:pt x="120483" y="255"/>
                </a:lnTo>
                <a:lnTo>
                  <a:pt x="119486" y="361"/>
                </a:lnTo>
                <a:lnTo>
                  <a:pt x="118489" y="467"/>
                </a:lnTo>
                <a:lnTo>
                  <a:pt x="117471" y="615"/>
                </a:lnTo>
                <a:lnTo>
                  <a:pt x="116431" y="764"/>
                </a:lnTo>
                <a:lnTo>
                  <a:pt x="115371" y="912"/>
                </a:lnTo>
                <a:lnTo>
                  <a:pt x="114289" y="1103"/>
                </a:lnTo>
                <a:lnTo>
                  <a:pt x="113207" y="1294"/>
                </a:lnTo>
                <a:lnTo>
                  <a:pt x="112083" y="1506"/>
                </a:lnTo>
                <a:lnTo>
                  <a:pt x="110937" y="1740"/>
                </a:lnTo>
                <a:lnTo>
                  <a:pt x="109771" y="1994"/>
                </a:lnTo>
                <a:lnTo>
                  <a:pt x="108583" y="2270"/>
                </a:lnTo>
                <a:lnTo>
                  <a:pt x="107374" y="2567"/>
                </a:lnTo>
                <a:lnTo>
                  <a:pt x="104892" y="3203"/>
                </a:lnTo>
                <a:lnTo>
                  <a:pt x="102283" y="3903"/>
                </a:lnTo>
                <a:lnTo>
                  <a:pt x="99589" y="4709"/>
                </a:lnTo>
                <a:lnTo>
                  <a:pt x="96768" y="5579"/>
                </a:lnTo>
                <a:lnTo>
                  <a:pt x="93841" y="6533"/>
                </a:lnTo>
                <a:lnTo>
                  <a:pt x="90765" y="7573"/>
                </a:lnTo>
                <a:lnTo>
                  <a:pt x="87583" y="8697"/>
                </a:lnTo>
                <a:lnTo>
                  <a:pt x="84274" y="9906"/>
                </a:lnTo>
                <a:lnTo>
                  <a:pt x="80817" y="11221"/>
                </a:lnTo>
                <a:lnTo>
                  <a:pt x="77211" y="12621"/>
                </a:lnTo>
                <a:lnTo>
                  <a:pt x="73457" y="14106"/>
                </a:lnTo>
                <a:lnTo>
                  <a:pt x="72460" y="14509"/>
                </a:lnTo>
                <a:lnTo>
                  <a:pt x="71484" y="14870"/>
                </a:lnTo>
                <a:lnTo>
                  <a:pt x="69532" y="15570"/>
                </a:lnTo>
                <a:lnTo>
                  <a:pt x="67602" y="16227"/>
                </a:lnTo>
                <a:lnTo>
                  <a:pt x="65693" y="16800"/>
                </a:lnTo>
                <a:lnTo>
                  <a:pt x="63805" y="17330"/>
                </a:lnTo>
                <a:lnTo>
                  <a:pt x="61939" y="17818"/>
                </a:lnTo>
                <a:lnTo>
                  <a:pt x="60072" y="18242"/>
                </a:lnTo>
                <a:lnTo>
                  <a:pt x="58248" y="18603"/>
                </a:lnTo>
                <a:lnTo>
                  <a:pt x="56445" y="18921"/>
                </a:lnTo>
                <a:lnTo>
                  <a:pt x="54663" y="19197"/>
                </a:lnTo>
                <a:lnTo>
                  <a:pt x="52881" y="19430"/>
                </a:lnTo>
                <a:lnTo>
                  <a:pt x="51142" y="19600"/>
                </a:lnTo>
                <a:lnTo>
                  <a:pt x="49424" y="19748"/>
                </a:lnTo>
                <a:lnTo>
                  <a:pt x="47727" y="19833"/>
                </a:lnTo>
                <a:lnTo>
                  <a:pt x="46051" y="19897"/>
                </a:lnTo>
                <a:lnTo>
                  <a:pt x="44418" y="19918"/>
                </a:lnTo>
                <a:lnTo>
                  <a:pt x="42785" y="19897"/>
                </a:lnTo>
                <a:lnTo>
                  <a:pt x="41194" y="19833"/>
                </a:lnTo>
                <a:lnTo>
                  <a:pt x="39624" y="19727"/>
                </a:lnTo>
                <a:lnTo>
                  <a:pt x="38076" y="19621"/>
                </a:lnTo>
                <a:lnTo>
                  <a:pt x="36548" y="19451"/>
                </a:lnTo>
                <a:lnTo>
                  <a:pt x="35042" y="19260"/>
                </a:lnTo>
                <a:lnTo>
                  <a:pt x="33579" y="19048"/>
                </a:lnTo>
                <a:lnTo>
                  <a:pt x="32136" y="18815"/>
                </a:lnTo>
                <a:lnTo>
                  <a:pt x="30736" y="18539"/>
                </a:lnTo>
                <a:lnTo>
                  <a:pt x="29336" y="18263"/>
                </a:lnTo>
                <a:lnTo>
                  <a:pt x="27979" y="17945"/>
                </a:lnTo>
                <a:lnTo>
                  <a:pt x="26664" y="17627"/>
                </a:lnTo>
                <a:lnTo>
                  <a:pt x="25370" y="17266"/>
                </a:lnTo>
                <a:lnTo>
                  <a:pt x="24097" y="16906"/>
                </a:lnTo>
                <a:lnTo>
                  <a:pt x="22846" y="16524"/>
                </a:lnTo>
                <a:lnTo>
                  <a:pt x="21637" y="16121"/>
                </a:lnTo>
                <a:lnTo>
                  <a:pt x="20470" y="15718"/>
                </a:lnTo>
                <a:lnTo>
                  <a:pt x="19325" y="15294"/>
                </a:lnTo>
                <a:lnTo>
                  <a:pt x="18200" y="14870"/>
                </a:lnTo>
                <a:lnTo>
                  <a:pt x="17119" y="14424"/>
                </a:lnTo>
                <a:lnTo>
                  <a:pt x="16079" y="13979"/>
                </a:lnTo>
                <a:lnTo>
                  <a:pt x="15061" y="13533"/>
                </a:lnTo>
                <a:lnTo>
                  <a:pt x="14085" y="13088"/>
                </a:lnTo>
                <a:lnTo>
                  <a:pt x="13131" y="12642"/>
                </a:lnTo>
                <a:lnTo>
                  <a:pt x="12219" y="12176"/>
                </a:lnTo>
                <a:lnTo>
                  <a:pt x="11328" y="11730"/>
                </a:lnTo>
                <a:lnTo>
                  <a:pt x="10479" y="11285"/>
                </a:lnTo>
                <a:lnTo>
                  <a:pt x="9673" y="10839"/>
                </a:lnTo>
                <a:lnTo>
                  <a:pt x="8167" y="9991"/>
                </a:lnTo>
                <a:lnTo>
                  <a:pt x="6788" y="9164"/>
                </a:lnTo>
                <a:lnTo>
                  <a:pt x="5579" y="8379"/>
                </a:lnTo>
                <a:lnTo>
                  <a:pt x="4498" y="7679"/>
                </a:lnTo>
                <a:lnTo>
                  <a:pt x="3586" y="7021"/>
                </a:lnTo>
                <a:lnTo>
                  <a:pt x="2843" y="6491"/>
                </a:lnTo>
                <a:lnTo>
                  <a:pt x="2249" y="6024"/>
                </a:lnTo>
                <a:lnTo>
                  <a:pt x="1825" y="5706"/>
                </a:lnTo>
                <a:lnTo>
                  <a:pt x="1464" y="5409"/>
                </a:lnTo>
                <a:lnTo>
                  <a:pt x="1" y="24754"/>
                </a:lnTo>
                <a:lnTo>
                  <a:pt x="145300" y="24754"/>
                </a:lnTo>
                <a:lnTo>
                  <a:pt x="145300" y="3691"/>
                </a:lnTo>
                <a:lnTo>
                  <a:pt x="143752" y="3139"/>
                </a:lnTo>
                <a:lnTo>
                  <a:pt x="142225" y="2630"/>
                </a:lnTo>
                <a:lnTo>
                  <a:pt x="140676" y="2164"/>
                </a:lnTo>
                <a:lnTo>
                  <a:pt x="139149" y="1740"/>
                </a:lnTo>
                <a:lnTo>
                  <a:pt x="137600" y="1337"/>
                </a:lnTo>
                <a:lnTo>
                  <a:pt x="136031" y="997"/>
                </a:lnTo>
                <a:lnTo>
                  <a:pt x="135246" y="849"/>
                </a:lnTo>
                <a:lnTo>
                  <a:pt x="134461" y="700"/>
                </a:lnTo>
                <a:lnTo>
                  <a:pt x="133655" y="573"/>
                </a:lnTo>
                <a:lnTo>
                  <a:pt x="132849" y="467"/>
                </a:lnTo>
                <a:lnTo>
                  <a:pt x="132022" y="361"/>
                </a:lnTo>
                <a:lnTo>
                  <a:pt x="131216" y="276"/>
                </a:lnTo>
                <a:lnTo>
                  <a:pt x="130388" y="191"/>
                </a:lnTo>
                <a:lnTo>
                  <a:pt x="129540" y="127"/>
                </a:lnTo>
                <a:lnTo>
                  <a:pt x="128692" y="64"/>
                </a:lnTo>
                <a:lnTo>
                  <a:pt x="127822" y="43"/>
                </a:lnTo>
                <a:lnTo>
                  <a:pt x="126952" y="21"/>
                </a:lnTo>
                <a:lnTo>
                  <a:pt x="12606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42875" dist="47625" dir="1566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37275" y="-133776"/>
            <a:ext cx="9174609" cy="2294387"/>
          </a:xfrm>
          <a:custGeom>
            <a:avLst/>
            <a:gdLst/>
            <a:ahLst/>
            <a:cxnLst/>
            <a:rect l="l" t="t" r="r" b="b"/>
            <a:pathLst>
              <a:path w="56836" h="32622" extrusionOk="0">
                <a:moveTo>
                  <a:pt x="56836" y="1"/>
                </a:moveTo>
                <a:lnTo>
                  <a:pt x="0" y="1458"/>
                </a:lnTo>
                <a:lnTo>
                  <a:pt x="0" y="5493"/>
                </a:lnTo>
                <a:lnTo>
                  <a:pt x="478" y="5446"/>
                </a:lnTo>
                <a:lnTo>
                  <a:pt x="1027" y="5446"/>
                </a:lnTo>
                <a:lnTo>
                  <a:pt x="1815" y="5470"/>
                </a:lnTo>
                <a:lnTo>
                  <a:pt x="2771" y="5541"/>
                </a:lnTo>
                <a:lnTo>
                  <a:pt x="3344" y="5613"/>
                </a:lnTo>
                <a:lnTo>
                  <a:pt x="3917" y="5708"/>
                </a:lnTo>
                <a:lnTo>
                  <a:pt x="4562" y="5804"/>
                </a:lnTo>
                <a:lnTo>
                  <a:pt x="5230" y="5947"/>
                </a:lnTo>
                <a:lnTo>
                  <a:pt x="5947" y="6114"/>
                </a:lnTo>
                <a:lnTo>
                  <a:pt x="6687" y="6305"/>
                </a:lnTo>
                <a:lnTo>
                  <a:pt x="7475" y="6544"/>
                </a:lnTo>
                <a:lnTo>
                  <a:pt x="8287" y="6807"/>
                </a:lnTo>
                <a:lnTo>
                  <a:pt x="9123" y="7117"/>
                </a:lnTo>
                <a:lnTo>
                  <a:pt x="10006" y="7476"/>
                </a:lnTo>
                <a:lnTo>
                  <a:pt x="10914" y="7882"/>
                </a:lnTo>
                <a:lnTo>
                  <a:pt x="11821" y="8335"/>
                </a:lnTo>
                <a:lnTo>
                  <a:pt x="12776" y="8813"/>
                </a:lnTo>
                <a:lnTo>
                  <a:pt x="13755" y="9386"/>
                </a:lnTo>
                <a:lnTo>
                  <a:pt x="14735" y="9983"/>
                </a:lnTo>
                <a:lnTo>
                  <a:pt x="15761" y="10652"/>
                </a:lnTo>
                <a:lnTo>
                  <a:pt x="16788" y="11368"/>
                </a:lnTo>
                <a:lnTo>
                  <a:pt x="17815" y="12156"/>
                </a:lnTo>
                <a:lnTo>
                  <a:pt x="18890" y="13016"/>
                </a:lnTo>
                <a:lnTo>
                  <a:pt x="19940" y="13947"/>
                </a:lnTo>
                <a:lnTo>
                  <a:pt x="21039" y="14950"/>
                </a:lnTo>
                <a:lnTo>
                  <a:pt x="22114" y="16025"/>
                </a:lnTo>
                <a:lnTo>
                  <a:pt x="25982" y="19965"/>
                </a:lnTo>
                <a:lnTo>
                  <a:pt x="27916" y="21923"/>
                </a:lnTo>
                <a:lnTo>
                  <a:pt x="28896" y="22854"/>
                </a:lnTo>
                <a:lnTo>
                  <a:pt x="29875" y="23786"/>
                </a:lnTo>
                <a:lnTo>
                  <a:pt x="30878" y="24693"/>
                </a:lnTo>
                <a:lnTo>
                  <a:pt x="31881" y="25577"/>
                </a:lnTo>
                <a:lnTo>
                  <a:pt x="32884" y="26413"/>
                </a:lnTo>
                <a:lnTo>
                  <a:pt x="33887" y="27225"/>
                </a:lnTo>
                <a:lnTo>
                  <a:pt x="34913" y="27989"/>
                </a:lnTo>
                <a:lnTo>
                  <a:pt x="35940" y="28729"/>
                </a:lnTo>
                <a:lnTo>
                  <a:pt x="36967" y="29398"/>
                </a:lnTo>
                <a:lnTo>
                  <a:pt x="38018" y="30019"/>
                </a:lnTo>
                <a:lnTo>
                  <a:pt x="38567" y="30305"/>
                </a:lnTo>
                <a:lnTo>
                  <a:pt x="39092" y="30592"/>
                </a:lnTo>
                <a:lnTo>
                  <a:pt x="39618" y="30854"/>
                </a:lnTo>
                <a:lnTo>
                  <a:pt x="40167" y="31093"/>
                </a:lnTo>
                <a:lnTo>
                  <a:pt x="40716" y="31332"/>
                </a:lnTo>
                <a:lnTo>
                  <a:pt x="41242" y="31547"/>
                </a:lnTo>
                <a:lnTo>
                  <a:pt x="41791" y="31738"/>
                </a:lnTo>
                <a:lnTo>
                  <a:pt x="42340" y="31905"/>
                </a:lnTo>
                <a:lnTo>
                  <a:pt x="42913" y="32072"/>
                </a:lnTo>
                <a:lnTo>
                  <a:pt x="43463" y="32216"/>
                </a:lnTo>
                <a:lnTo>
                  <a:pt x="44036" y="32335"/>
                </a:lnTo>
                <a:lnTo>
                  <a:pt x="44585" y="32430"/>
                </a:lnTo>
                <a:lnTo>
                  <a:pt x="45158" y="32502"/>
                </a:lnTo>
                <a:lnTo>
                  <a:pt x="45731" y="32574"/>
                </a:lnTo>
                <a:lnTo>
                  <a:pt x="46304" y="32598"/>
                </a:lnTo>
                <a:lnTo>
                  <a:pt x="46901" y="32622"/>
                </a:lnTo>
                <a:lnTo>
                  <a:pt x="47474" y="32622"/>
                </a:lnTo>
                <a:lnTo>
                  <a:pt x="48071" y="32574"/>
                </a:lnTo>
                <a:lnTo>
                  <a:pt x="48668" y="32526"/>
                </a:lnTo>
                <a:lnTo>
                  <a:pt x="49265" y="32454"/>
                </a:lnTo>
                <a:lnTo>
                  <a:pt x="49862" y="32359"/>
                </a:lnTo>
                <a:lnTo>
                  <a:pt x="50483" y="32216"/>
                </a:lnTo>
                <a:lnTo>
                  <a:pt x="51104" y="32072"/>
                </a:lnTo>
                <a:lnTo>
                  <a:pt x="51701" y="31905"/>
                </a:lnTo>
                <a:lnTo>
                  <a:pt x="52322" y="31690"/>
                </a:lnTo>
                <a:lnTo>
                  <a:pt x="52967" y="31451"/>
                </a:lnTo>
                <a:lnTo>
                  <a:pt x="53588" y="31213"/>
                </a:lnTo>
                <a:lnTo>
                  <a:pt x="54233" y="30926"/>
                </a:lnTo>
                <a:lnTo>
                  <a:pt x="54877" y="30592"/>
                </a:lnTo>
                <a:lnTo>
                  <a:pt x="55522" y="30257"/>
                </a:lnTo>
                <a:lnTo>
                  <a:pt x="56167" y="29875"/>
                </a:lnTo>
                <a:lnTo>
                  <a:pt x="56836" y="29493"/>
                </a:lnTo>
                <a:lnTo>
                  <a:pt x="5683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42875" dist="47625" dir="5400000" algn="bl" rotWithShape="0">
              <a:srgbClr val="000000">
                <a:alpha val="1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5010399" y="-285400"/>
            <a:ext cx="4128492" cy="1601110"/>
          </a:xfrm>
          <a:custGeom>
            <a:avLst/>
            <a:gdLst/>
            <a:ahLst/>
            <a:cxnLst/>
            <a:rect l="l" t="t" r="r" b="b"/>
            <a:pathLst>
              <a:path w="35655" h="13828" extrusionOk="0">
                <a:moveTo>
                  <a:pt x="35654" y="1"/>
                </a:moveTo>
                <a:lnTo>
                  <a:pt x="1" y="980"/>
                </a:lnTo>
                <a:lnTo>
                  <a:pt x="97" y="1195"/>
                </a:lnTo>
                <a:lnTo>
                  <a:pt x="407" y="1816"/>
                </a:lnTo>
                <a:lnTo>
                  <a:pt x="646" y="2245"/>
                </a:lnTo>
                <a:lnTo>
                  <a:pt x="932" y="2771"/>
                </a:lnTo>
                <a:lnTo>
                  <a:pt x="1291" y="3320"/>
                </a:lnTo>
                <a:lnTo>
                  <a:pt x="1696" y="3941"/>
                </a:lnTo>
                <a:lnTo>
                  <a:pt x="2174" y="4610"/>
                </a:lnTo>
                <a:lnTo>
                  <a:pt x="2723" y="5302"/>
                </a:lnTo>
                <a:lnTo>
                  <a:pt x="3344" y="6042"/>
                </a:lnTo>
                <a:lnTo>
                  <a:pt x="4037" y="6783"/>
                </a:lnTo>
                <a:lnTo>
                  <a:pt x="4801" y="7523"/>
                </a:lnTo>
                <a:lnTo>
                  <a:pt x="5613" y="8287"/>
                </a:lnTo>
                <a:lnTo>
                  <a:pt x="6067" y="8645"/>
                </a:lnTo>
                <a:lnTo>
                  <a:pt x="6544" y="9027"/>
                </a:lnTo>
                <a:lnTo>
                  <a:pt x="7022" y="9386"/>
                </a:lnTo>
                <a:lnTo>
                  <a:pt x="7523" y="9744"/>
                </a:lnTo>
                <a:lnTo>
                  <a:pt x="8049" y="10078"/>
                </a:lnTo>
                <a:lnTo>
                  <a:pt x="8598" y="10436"/>
                </a:lnTo>
                <a:lnTo>
                  <a:pt x="9147" y="10747"/>
                </a:lnTo>
                <a:lnTo>
                  <a:pt x="9744" y="11081"/>
                </a:lnTo>
                <a:lnTo>
                  <a:pt x="10341" y="11392"/>
                </a:lnTo>
                <a:lnTo>
                  <a:pt x="10986" y="11678"/>
                </a:lnTo>
                <a:lnTo>
                  <a:pt x="11631" y="11965"/>
                </a:lnTo>
                <a:lnTo>
                  <a:pt x="12299" y="12227"/>
                </a:lnTo>
                <a:lnTo>
                  <a:pt x="12992" y="12490"/>
                </a:lnTo>
                <a:lnTo>
                  <a:pt x="13708" y="12705"/>
                </a:lnTo>
                <a:lnTo>
                  <a:pt x="14449" y="12920"/>
                </a:lnTo>
                <a:lnTo>
                  <a:pt x="15213" y="13111"/>
                </a:lnTo>
                <a:lnTo>
                  <a:pt x="16001" y="13302"/>
                </a:lnTo>
                <a:lnTo>
                  <a:pt x="16813" y="13445"/>
                </a:lnTo>
                <a:lnTo>
                  <a:pt x="17625" y="13565"/>
                </a:lnTo>
                <a:lnTo>
                  <a:pt x="18484" y="13684"/>
                </a:lnTo>
                <a:lnTo>
                  <a:pt x="19368" y="13756"/>
                </a:lnTo>
                <a:lnTo>
                  <a:pt x="20275" y="13804"/>
                </a:lnTo>
                <a:lnTo>
                  <a:pt x="21207" y="13827"/>
                </a:lnTo>
                <a:lnTo>
                  <a:pt x="22162" y="13827"/>
                </a:lnTo>
                <a:lnTo>
                  <a:pt x="23141" y="13804"/>
                </a:lnTo>
                <a:lnTo>
                  <a:pt x="24144" y="13732"/>
                </a:lnTo>
                <a:lnTo>
                  <a:pt x="25171" y="13636"/>
                </a:lnTo>
                <a:lnTo>
                  <a:pt x="26222" y="13493"/>
                </a:lnTo>
                <a:lnTo>
                  <a:pt x="27320" y="13326"/>
                </a:lnTo>
                <a:lnTo>
                  <a:pt x="28419" y="13135"/>
                </a:lnTo>
                <a:lnTo>
                  <a:pt x="29565" y="12896"/>
                </a:lnTo>
                <a:lnTo>
                  <a:pt x="30735" y="12610"/>
                </a:lnTo>
                <a:lnTo>
                  <a:pt x="31905" y="12299"/>
                </a:lnTo>
                <a:lnTo>
                  <a:pt x="33123" y="11941"/>
                </a:lnTo>
                <a:lnTo>
                  <a:pt x="34389" y="11535"/>
                </a:lnTo>
                <a:lnTo>
                  <a:pt x="35654" y="11105"/>
                </a:lnTo>
                <a:lnTo>
                  <a:pt x="3565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42875" dist="104775" dir="5400000" algn="bl" rotWithShape="0">
              <a:srgbClr val="000000">
                <a:alpha val="1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711150" y="1449463"/>
            <a:ext cx="4668900" cy="160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600" b="0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835350" y="3196788"/>
            <a:ext cx="4424100" cy="47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5691573" y="-187211"/>
            <a:ext cx="3452489" cy="1285598"/>
          </a:xfrm>
          <a:custGeom>
            <a:avLst/>
            <a:gdLst/>
            <a:ahLst/>
            <a:cxnLst/>
            <a:rect l="l" t="t" r="r" b="b"/>
            <a:pathLst>
              <a:path w="38543" h="14353" extrusionOk="0">
                <a:moveTo>
                  <a:pt x="38543" y="1"/>
                </a:moveTo>
                <a:lnTo>
                  <a:pt x="0" y="1027"/>
                </a:lnTo>
                <a:lnTo>
                  <a:pt x="96" y="1242"/>
                </a:lnTo>
                <a:lnTo>
                  <a:pt x="430" y="1887"/>
                </a:lnTo>
                <a:lnTo>
                  <a:pt x="693" y="2341"/>
                </a:lnTo>
                <a:lnTo>
                  <a:pt x="1003" y="2866"/>
                </a:lnTo>
                <a:lnTo>
                  <a:pt x="1385" y="3463"/>
                </a:lnTo>
                <a:lnTo>
                  <a:pt x="1839" y="4108"/>
                </a:lnTo>
                <a:lnTo>
                  <a:pt x="2364" y="4777"/>
                </a:lnTo>
                <a:lnTo>
                  <a:pt x="2961" y="5517"/>
                </a:lnTo>
                <a:lnTo>
                  <a:pt x="3630" y="6257"/>
                </a:lnTo>
                <a:lnTo>
                  <a:pt x="4370" y="7045"/>
                </a:lnTo>
                <a:lnTo>
                  <a:pt x="5182" y="7809"/>
                </a:lnTo>
                <a:lnTo>
                  <a:pt x="5636" y="8215"/>
                </a:lnTo>
                <a:lnTo>
                  <a:pt x="6090" y="8597"/>
                </a:lnTo>
                <a:lnTo>
                  <a:pt x="6567" y="8980"/>
                </a:lnTo>
                <a:lnTo>
                  <a:pt x="7069" y="9362"/>
                </a:lnTo>
                <a:lnTo>
                  <a:pt x="7594" y="9744"/>
                </a:lnTo>
                <a:lnTo>
                  <a:pt x="8143" y="10102"/>
                </a:lnTo>
                <a:lnTo>
                  <a:pt x="8693" y="10460"/>
                </a:lnTo>
                <a:lnTo>
                  <a:pt x="9290" y="10818"/>
                </a:lnTo>
                <a:lnTo>
                  <a:pt x="9910" y="11177"/>
                </a:lnTo>
                <a:lnTo>
                  <a:pt x="10531" y="11511"/>
                </a:lnTo>
                <a:lnTo>
                  <a:pt x="11200" y="11821"/>
                </a:lnTo>
                <a:lnTo>
                  <a:pt x="11869" y="12132"/>
                </a:lnTo>
                <a:lnTo>
                  <a:pt x="12561" y="12418"/>
                </a:lnTo>
                <a:lnTo>
                  <a:pt x="13302" y="12705"/>
                </a:lnTo>
                <a:lnTo>
                  <a:pt x="14042" y="12968"/>
                </a:lnTo>
                <a:lnTo>
                  <a:pt x="14830" y="13206"/>
                </a:lnTo>
                <a:lnTo>
                  <a:pt x="15618" y="13421"/>
                </a:lnTo>
                <a:lnTo>
                  <a:pt x="16454" y="13612"/>
                </a:lnTo>
                <a:lnTo>
                  <a:pt x="17290" y="13803"/>
                </a:lnTo>
                <a:lnTo>
                  <a:pt x="18173" y="13971"/>
                </a:lnTo>
                <a:lnTo>
                  <a:pt x="19057" y="14090"/>
                </a:lnTo>
                <a:lnTo>
                  <a:pt x="19988" y="14209"/>
                </a:lnTo>
                <a:lnTo>
                  <a:pt x="20943" y="14281"/>
                </a:lnTo>
                <a:lnTo>
                  <a:pt x="21922" y="14329"/>
                </a:lnTo>
                <a:lnTo>
                  <a:pt x="22925" y="14353"/>
                </a:lnTo>
                <a:lnTo>
                  <a:pt x="23952" y="14353"/>
                </a:lnTo>
                <a:lnTo>
                  <a:pt x="25027" y="14329"/>
                </a:lnTo>
                <a:lnTo>
                  <a:pt x="26101" y="14257"/>
                </a:lnTo>
                <a:lnTo>
                  <a:pt x="27224" y="14162"/>
                </a:lnTo>
                <a:lnTo>
                  <a:pt x="28370" y="14018"/>
                </a:lnTo>
                <a:lnTo>
                  <a:pt x="29540" y="13851"/>
                </a:lnTo>
                <a:lnTo>
                  <a:pt x="30734" y="13636"/>
                </a:lnTo>
                <a:lnTo>
                  <a:pt x="31952" y="13374"/>
                </a:lnTo>
                <a:lnTo>
                  <a:pt x="33218" y="13087"/>
                </a:lnTo>
                <a:lnTo>
                  <a:pt x="34507" y="12777"/>
                </a:lnTo>
                <a:lnTo>
                  <a:pt x="35821" y="12394"/>
                </a:lnTo>
                <a:lnTo>
                  <a:pt x="37158" y="11988"/>
                </a:lnTo>
                <a:lnTo>
                  <a:pt x="38543" y="11535"/>
                </a:lnTo>
                <a:lnTo>
                  <a:pt x="3854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42875" dist="95250" dir="5400000" algn="bl" rotWithShape="0">
              <a:srgbClr val="000000">
                <a:alpha val="1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235350" y="688400"/>
            <a:ext cx="475800" cy="475800"/>
          </a:xfrm>
          <a:prstGeom prst="ellipse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196175" y="1588875"/>
            <a:ext cx="211500" cy="211500"/>
          </a:xfrm>
          <a:prstGeom prst="ellipse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" name="Google Shape;18;p2"/>
          <p:cNvGrpSpPr/>
          <p:nvPr/>
        </p:nvGrpSpPr>
        <p:grpSpPr>
          <a:xfrm>
            <a:off x="4271850" y="212839"/>
            <a:ext cx="600300" cy="143100"/>
            <a:chOff x="2985700" y="316300"/>
            <a:chExt cx="600300" cy="143100"/>
          </a:xfrm>
        </p:grpSpPr>
        <p:sp>
          <p:nvSpPr>
            <p:cNvPr id="19" name="Google Shape;19;p2"/>
            <p:cNvSpPr/>
            <p:nvPr/>
          </p:nvSpPr>
          <p:spPr>
            <a:xfrm>
              <a:off x="2985700" y="316300"/>
              <a:ext cx="143100" cy="143100"/>
            </a:xfrm>
            <a:prstGeom prst="ellipse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214300" y="316300"/>
              <a:ext cx="143100" cy="143100"/>
            </a:xfrm>
            <a:prstGeom prst="ellipse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442900" y="316300"/>
              <a:ext cx="143100" cy="143100"/>
            </a:xfrm>
            <a:prstGeom prst="ellipse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" name="Google Shape;22;p2"/>
          <p:cNvSpPr/>
          <p:nvPr/>
        </p:nvSpPr>
        <p:spPr>
          <a:xfrm rot="10800000">
            <a:off x="7654500" y="67350"/>
            <a:ext cx="1311000" cy="1455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 rot="5400000">
            <a:off x="-320575" y="2811625"/>
            <a:ext cx="1311000" cy="1455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1"/>
          <p:cNvSpPr/>
          <p:nvPr/>
        </p:nvSpPr>
        <p:spPr>
          <a:xfrm>
            <a:off x="1724100" y="472025"/>
            <a:ext cx="5695800" cy="5187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3" name="Google Shape;303;p21"/>
          <p:cNvPicPr preferRelativeResize="0"/>
          <p:nvPr/>
        </p:nvPicPr>
        <p:blipFill rotWithShape="1">
          <a:blip r:embed="rId2">
            <a:alphaModFix amt="40000"/>
          </a:blip>
          <a:srcRect l="38738" t="13798" r="4543" b="33333"/>
          <a:stretch/>
        </p:blipFill>
        <p:spPr>
          <a:xfrm rot="-5400000" flipH="1">
            <a:off x="5839201" y="1862349"/>
            <a:ext cx="5186374" cy="145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21"/>
          <p:cNvPicPr preferRelativeResize="0"/>
          <p:nvPr/>
        </p:nvPicPr>
        <p:blipFill rotWithShape="1">
          <a:blip r:embed="rId2">
            <a:alphaModFix amt="40000"/>
          </a:blip>
          <a:srcRect l="38738" t="13798" r="4543" b="33333"/>
          <a:stretch/>
        </p:blipFill>
        <p:spPr>
          <a:xfrm rot="5400000">
            <a:off x="-1863949" y="1863949"/>
            <a:ext cx="5186374" cy="1458475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2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21"/>
          <p:cNvSpPr txBox="1">
            <a:spLocks noGrp="1"/>
          </p:cNvSpPr>
          <p:nvPr>
            <p:ph type="title" idx="2"/>
          </p:nvPr>
        </p:nvSpPr>
        <p:spPr>
          <a:xfrm>
            <a:off x="1243280" y="1583009"/>
            <a:ext cx="21213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Cabin"/>
                <a:ea typeface="Cabin"/>
                <a:cs typeface="Cabin"/>
                <a:sym typeface="Cab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07" name="Google Shape;307;p21"/>
          <p:cNvSpPr txBox="1">
            <a:spLocks noGrp="1"/>
          </p:cNvSpPr>
          <p:nvPr>
            <p:ph type="subTitle" idx="1"/>
          </p:nvPr>
        </p:nvSpPr>
        <p:spPr>
          <a:xfrm>
            <a:off x="1386380" y="1930694"/>
            <a:ext cx="19782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21"/>
          <p:cNvSpPr txBox="1">
            <a:spLocks noGrp="1"/>
          </p:cNvSpPr>
          <p:nvPr>
            <p:ph type="title" idx="3"/>
          </p:nvPr>
        </p:nvSpPr>
        <p:spPr>
          <a:xfrm>
            <a:off x="5779420" y="1583009"/>
            <a:ext cx="21213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Cabin"/>
                <a:ea typeface="Cabin"/>
                <a:cs typeface="Cabin"/>
                <a:sym typeface="Cab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09" name="Google Shape;309;p21"/>
          <p:cNvSpPr txBox="1">
            <a:spLocks noGrp="1"/>
          </p:cNvSpPr>
          <p:nvPr>
            <p:ph type="subTitle" idx="4"/>
          </p:nvPr>
        </p:nvSpPr>
        <p:spPr>
          <a:xfrm>
            <a:off x="5779420" y="1930694"/>
            <a:ext cx="19782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21"/>
          <p:cNvSpPr txBox="1">
            <a:spLocks noGrp="1"/>
          </p:cNvSpPr>
          <p:nvPr>
            <p:ph type="title" idx="5"/>
          </p:nvPr>
        </p:nvSpPr>
        <p:spPr>
          <a:xfrm>
            <a:off x="1243280" y="3026648"/>
            <a:ext cx="21213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Cabin"/>
                <a:ea typeface="Cabin"/>
                <a:cs typeface="Cabin"/>
                <a:sym typeface="Cab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11" name="Google Shape;311;p21"/>
          <p:cNvSpPr txBox="1">
            <a:spLocks noGrp="1"/>
          </p:cNvSpPr>
          <p:nvPr>
            <p:ph type="subTitle" idx="6"/>
          </p:nvPr>
        </p:nvSpPr>
        <p:spPr>
          <a:xfrm>
            <a:off x="1386380" y="3377172"/>
            <a:ext cx="19782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21"/>
          <p:cNvSpPr txBox="1">
            <a:spLocks noGrp="1"/>
          </p:cNvSpPr>
          <p:nvPr>
            <p:ph type="title" idx="7"/>
          </p:nvPr>
        </p:nvSpPr>
        <p:spPr>
          <a:xfrm>
            <a:off x="5779420" y="3026648"/>
            <a:ext cx="21174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Cabin"/>
                <a:ea typeface="Cabin"/>
                <a:cs typeface="Cabin"/>
                <a:sym typeface="Cab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13" name="Google Shape;313;p21"/>
          <p:cNvSpPr txBox="1">
            <a:spLocks noGrp="1"/>
          </p:cNvSpPr>
          <p:nvPr>
            <p:ph type="subTitle" idx="8"/>
          </p:nvPr>
        </p:nvSpPr>
        <p:spPr>
          <a:xfrm>
            <a:off x="5779420" y="3377172"/>
            <a:ext cx="19782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314" name="Google Shape;314;p21"/>
          <p:cNvGrpSpPr/>
          <p:nvPr/>
        </p:nvGrpSpPr>
        <p:grpSpPr>
          <a:xfrm>
            <a:off x="7275024" y="3797712"/>
            <a:ext cx="3312528" cy="1553714"/>
            <a:chOff x="6132024" y="3797712"/>
            <a:chExt cx="3312528" cy="1553714"/>
          </a:xfrm>
        </p:grpSpPr>
        <p:sp>
          <p:nvSpPr>
            <p:cNvPr id="315" name="Google Shape;315;p21"/>
            <p:cNvSpPr/>
            <p:nvPr/>
          </p:nvSpPr>
          <p:spPr>
            <a:xfrm rot="10800000" flipH="1">
              <a:off x="6132024" y="3797712"/>
              <a:ext cx="3312528" cy="1553714"/>
            </a:xfrm>
            <a:custGeom>
              <a:avLst/>
              <a:gdLst/>
              <a:ahLst/>
              <a:cxnLst/>
              <a:rect l="l" t="t" r="r" b="b"/>
              <a:pathLst>
                <a:path w="35655" h="13828" extrusionOk="0">
                  <a:moveTo>
                    <a:pt x="35654" y="1"/>
                  </a:moveTo>
                  <a:lnTo>
                    <a:pt x="1" y="980"/>
                  </a:lnTo>
                  <a:lnTo>
                    <a:pt x="97" y="1195"/>
                  </a:lnTo>
                  <a:lnTo>
                    <a:pt x="407" y="1816"/>
                  </a:lnTo>
                  <a:lnTo>
                    <a:pt x="646" y="2245"/>
                  </a:lnTo>
                  <a:lnTo>
                    <a:pt x="932" y="2771"/>
                  </a:lnTo>
                  <a:lnTo>
                    <a:pt x="1291" y="3320"/>
                  </a:lnTo>
                  <a:lnTo>
                    <a:pt x="1696" y="3941"/>
                  </a:lnTo>
                  <a:lnTo>
                    <a:pt x="2174" y="4610"/>
                  </a:lnTo>
                  <a:lnTo>
                    <a:pt x="2723" y="5302"/>
                  </a:lnTo>
                  <a:lnTo>
                    <a:pt x="3344" y="6042"/>
                  </a:lnTo>
                  <a:lnTo>
                    <a:pt x="4037" y="6783"/>
                  </a:lnTo>
                  <a:lnTo>
                    <a:pt x="4801" y="7523"/>
                  </a:lnTo>
                  <a:lnTo>
                    <a:pt x="5613" y="8287"/>
                  </a:lnTo>
                  <a:lnTo>
                    <a:pt x="6067" y="8645"/>
                  </a:lnTo>
                  <a:lnTo>
                    <a:pt x="6544" y="9027"/>
                  </a:lnTo>
                  <a:lnTo>
                    <a:pt x="7022" y="9386"/>
                  </a:lnTo>
                  <a:lnTo>
                    <a:pt x="7523" y="9744"/>
                  </a:lnTo>
                  <a:lnTo>
                    <a:pt x="8049" y="10078"/>
                  </a:lnTo>
                  <a:lnTo>
                    <a:pt x="8598" y="10436"/>
                  </a:lnTo>
                  <a:lnTo>
                    <a:pt x="9147" y="10747"/>
                  </a:lnTo>
                  <a:lnTo>
                    <a:pt x="9744" y="11081"/>
                  </a:lnTo>
                  <a:lnTo>
                    <a:pt x="10341" y="11392"/>
                  </a:lnTo>
                  <a:lnTo>
                    <a:pt x="10986" y="11678"/>
                  </a:lnTo>
                  <a:lnTo>
                    <a:pt x="11631" y="11965"/>
                  </a:lnTo>
                  <a:lnTo>
                    <a:pt x="12299" y="12227"/>
                  </a:lnTo>
                  <a:lnTo>
                    <a:pt x="12992" y="12490"/>
                  </a:lnTo>
                  <a:lnTo>
                    <a:pt x="13708" y="12705"/>
                  </a:lnTo>
                  <a:lnTo>
                    <a:pt x="14449" y="12920"/>
                  </a:lnTo>
                  <a:lnTo>
                    <a:pt x="15213" y="13111"/>
                  </a:lnTo>
                  <a:lnTo>
                    <a:pt x="16001" y="13302"/>
                  </a:lnTo>
                  <a:lnTo>
                    <a:pt x="16813" y="13445"/>
                  </a:lnTo>
                  <a:lnTo>
                    <a:pt x="17625" y="13565"/>
                  </a:lnTo>
                  <a:lnTo>
                    <a:pt x="18484" y="13684"/>
                  </a:lnTo>
                  <a:lnTo>
                    <a:pt x="19368" y="13756"/>
                  </a:lnTo>
                  <a:lnTo>
                    <a:pt x="20275" y="13804"/>
                  </a:lnTo>
                  <a:lnTo>
                    <a:pt x="21207" y="13827"/>
                  </a:lnTo>
                  <a:lnTo>
                    <a:pt x="22162" y="13827"/>
                  </a:lnTo>
                  <a:lnTo>
                    <a:pt x="23141" y="13804"/>
                  </a:lnTo>
                  <a:lnTo>
                    <a:pt x="24144" y="13732"/>
                  </a:lnTo>
                  <a:lnTo>
                    <a:pt x="25171" y="13636"/>
                  </a:lnTo>
                  <a:lnTo>
                    <a:pt x="26222" y="13493"/>
                  </a:lnTo>
                  <a:lnTo>
                    <a:pt x="27320" y="13326"/>
                  </a:lnTo>
                  <a:lnTo>
                    <a:pt x="28419" y="13135"/>
                  </a:lnTo>
                  <a:lnTo>
                    <a:pt x="29565" y="12896"/>
                  </a:lnTo>
                  <a:lnTo>
                    <a:pt x="30735" y="12610"/>
                  </a:lnTo>
                  <a:lnTo>
                    <a:pt x="31905" y="12299"/>
                  </a:lnTo>
                  <a:lnTo>
                    <a:pt x="33123" y="11941"/>
                  </a:lnTo>
                  <a:lnTo>
                    <a:pt x="34389" y="11535"/>
                  </a:lnTo>
                  <a:lnTo>
                    <a:pt x="35654" y="11105"/>
                  </a:lnTo>
                  <a:lnTo>
                    <a:pt x="3565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142875" dist="47625" dir="12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1"/>
            <p:cNvSpPr/>
            <p:nvPr/>
          </p:nvSpPr>
          <p:spPr>
            <a:xfrm rot="10800000" flipH="1">
              <a:off x="6379675" y="3931046"/>
              <a:ext cx="2926562" cy="1372706"/>
            </a:xfrm>
            <a:custGeom>
              <a:avLst/>
              <a:gdLst/>
              <a:ahLst/>
              <a:cxnLst/>
              <a:rect l="l" t="t" r="r" b="b"/>
              <a:pathLst>
                <a:path w="35655" h="13828" extrusionOk="0">
                  <a:moveTo>
                    <a:pt x="35654" y="1"/>
                  </a:moveTo>
                  <a:lnTo>
                    <a:pt x="1" y="980"/>
                  </a:lnTo>
                  <a:lnTo>
                    <a:pt x="97" y="1195"/>
                  </a:lnTo>
                  <a:lnTo>
                    <a:pt x="407" y="1816"/>
                  </a:lnTo>
                  <a:lnTo>
                    <a:pt x="646" y="2245"/>
                  </a:lnTo>
                  <a:lnTo>
                    <a:pt x="932" y="2771"/>
                  </a:lnTo>
                  <a:lnTo>
                    <a:pt x="1291" y="3320"/>
                  </a:lnTo>
                  <a:lnTo>
                    <a:pt x="1696" y="3941"/>
                  </a:lnTo>
                  <a:lnTo>
                    <a:pt x="2174" y="4610"/>
                  </a:lnTo>
                  <a:lnTo>
                    <a:pt x="2723" y="5302"/>
                  </a:lnTo>
                  <a:lnTo>
                    <a:pt x="3344" y="6042"/>
                  </a:lnTo>
                  <a:lnTo>
                    <a:pt x="4037" y="6783"/>
                  </a:lnTo>
                  <a:lnTo>
                    <a:pt x="4801" y="7523"/>
                  </a:lnTo>
                  <a:lnTo>
                    <a:pt x="5613" y="8287"/>
                  </a:lnTo>
                  <a:lnTo>
                    <a:pt x="6067" y="8645"/>
                  </a:lnTo>
                  <a:lnTo>
                    <a:pt x="6544" y="9027"/>
                  </a:lnTo>
                  <a:lnTo>
                    <a:pt x="7022" y="9386"/>
                  </a:lnTo>
                  <a:lnTo>
                    <a:pt x="7523" y="9744"/>
                  </a:lnTo>
                  <a:lnTo>
                    <a:pt x="8049" y="10078"/>
                  </a:lnTo>
                  <a:lnTo>
                    <a:pt x="8598" y="10436"/>
                  </a:lnTo>
                  <a:lnTo>
                    <a:pt x="9147" y="10747"/>
                  </a:lnTo>
                  <a:lnTo>
                    <a:pt x="9744" y="11081"/>
                  </a:lnTo>
                  <a:lnTo>
                    <a:pt x="10341" y="11392"/>
                  </a:lnTo>
                  <a:lnTo>
                    <a:pt x="10986" y="11678"/>
                  </a:lnTo>
                  <a:lnTo>
                    <a:pt x="11631" y="11965"/>
                  </a:lnTo>
                  <a:lnTo>
                    <a:pt x="12299" y="12227"/>
                  </a:lnTo>
                  <a:lnTo>
                    <a:pt x="12992" y="12490"/>
                  </a:lnTo>
                  <a:lnTo>
                    <a:pt x="13708" y="12705"/>
                  </a:lnTo>
                  <a:lnTo>
                    <a:pt x="14449" y="12920"/>
                  </a:lnTo>
                  <a:lnTo>
                    <a:pt x="15213" y="13111"/>
                  </a:lnTo>
                  <a:lnTo>
                    <a:pt x="16001" y="13302"/>
                  </a:lnTo>
                  <a:lnTo>
                    <a:pt x="16813" y="13445"/>
                  </a:lnTo>
                  <a:lnTo>
                    <a:pt x="17625" y="13565"/>
                  </a:lnTo>
                  <a:lnTo>
                    <a:pt x="18484" y="13684"/>
                  </a:lnTo>
                  <a:lnTo>
                    <a:pt x="19368" y="13756"/>
                  </a:lnTo>
                  <a:lnTo>
                    <a:pt x="20275" y="13804"/>
                  </a:lnTo>
                  <a:lnTo>
                    <a:pt x="21207" y="13827"/>
                  </a:lnTo>
                  <a:lnTo>
                    <a:pt x="22162" y="13827"/>
                  </a:lnTo>
                  <a:lnTo>
                    <a:pt x="23141" y="13804"/>
                  </a:lnTo>
                  <a:lnTo>
                    <a:pt x="24144" y="13732"/>
                  </a:lnTo>
                  <a:lnTo>
                    <a:pt x="25171" y="13636"/>
                  </a:lnTo>
                  <a:lnTo>
                    <a:pt x="26222" y="13493"/>
                  </a:lnTo>
                  <a:lnTo>
                    <a:pt x="27320" y="13326"/>
                  </a:lnTo>
                  <a:lnTo>
                    <a:pt x="28419" y="13135"/>
                  </a:lnTo>
                  <a:lnTo>
                    <a:pt x="29565" y="12896"/>
                  </a:lnTo>
                  <a:lnTo>
                    <a:pt x="30735" y="12610"/>
                  </a:lnTo>
                  <a:lnTo>
                    <a:pt x="31905" y="12299"/>
                  </a:lnTo>
                  <a:lnTo>
                    <a:pt x="33123" y="11941"/>
                  </a:lnTo>
                  <a:lnTo>
                    <a:pt x="34389" y="11535"/>
                  </a:lnTo>
                  <a:lnTo>
                    <a:pt x="35654" y="11105"/>
                  </a:lnTo>
                  <a:lnTo>
                    <a:pt x="3565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142875" dist="47625" dir="12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7" name="Google Shape;317;p21"/>
          <p:cNvGrpSpPr/>
          <p:nvPr/>
        </p:nvGrpSpPr>
        <p:grpSpPr>
          <a:xfrm flipH="1">
            <a:off x="-1573701" y="3863412"/>
            <a:ext cx="3312528" cy="1553714"/>
            <a:chOff x="6132024" y="3797712"/>
            <a:chExt cx="3312528" cy="1553714"/>
          </a:xfrm>
        </p:grpSpPr>
        <p:sp>
          <p:nvSpPr>
            <p:cNvPr id="318" name="Google Shape;318;p21"/>
            <p:cNvSpPr/>
            <p:nvPr/>
          </p:nvSpPr>
          <p:spPr>
            <a:xfrm rot="10800000" flipH="1">
              <a:off x="6132024" y="3797712"/>
              <a:ext cx="3312528" cy="1553714"/>
            </a:xfrm>
            <a:custGeom>
              <a:avLst/>
              <a:gdLst/>
              <a:ahLst/>
              <a:cxnLst/>
              <a:rect l="l" t="t" r="r" b="b"/>
              <a:pathLst>
                <a:path w="35655" h="13828" extrusionOk="0">
                  <a:moveTo>
                    <a:pt x="35654" y="1"/>
                  </a:moveTo>
                  <a:lnTo>
                    <a:pt x="1" y="980"/>
                  </a:lnTo>
                  <a:lnTo>
                    <a:pt x="97" y="1195"/>
                  </a:lnTo>
                  <a:lnTo>
                    <a:pt x="407" y="1816"/>
                  </a:lnTo>
                  <a:lnTo>
                    <a:pt x="646" y="2245"/>
                  </a:lnTo>
                  <a:lnTo>
                    <a:pt x="932" y="2771"/>
                  </a:lnTo>
                  <a:lnTo>
                    <a:pt x="1291" y="3320"/>
                  </a:lnTo>
                  <a:lnTo>
                    <a:pt x="1696" y="3941"/>
                  </a:lnTo>
                  <a:lnTo>
                    <a:pt x="2174" y="4610"/>
                  </a:lnTo>
                  <a:lnTo>
                    <a:pt x="2723" y="5302"/>
                  </a:lnTo>
                  <a:lnTo>
                    <a:pt x="3344" y="6042"/>
                  </a:lnTo>
                  <a:lnTo>
                    <a:pt x="4037" y="6783"/>
                  </a:lnTo>
                  <a:lnTo>
                    <a:pt x="4801" y="7523"/>
                  </a:lnTo>
                  <a:lnTo>
                    <a:pt x="5613" y="8287"/>
                  </a:lnTo>
                  <a:lnTo>
                    <a:pt x="6067" y="8645"/>
                  </a:lnTo>
                  <a:lnTo>
                    <a:pt x="6544" y="9027"/>
                  </a:lnTo>
                  <a:lnTo>
                    <a:pt x="7022" y="9386"/>
                  </a:lnTo>
                  <a:lnTo>
                    <a:pt x="7523" y="9744"/>
                  </a:lnTo>
                  <a:lnTo>
                    <a:pt x="8049" y="10078"/>
                  </a:lnTo>
                  <a:lnTo>
                    <a:pt x="8598" y="10436"/>
                  </a:lnTo>
                  <a:lnTo>
                    <a:pt x="9147" y="10747"/>
                  </a:lnTo>
                  <a:lnTo>
                    <a:pt x="9744" y="11081"/>
                  </a:lnTo>
                  <a:lnTo>
                    <a:pt x="10341" y="11392"/>
                  </a:lnTo>
                  <a:lnTo>
                    <a:pt x="10986" y="11678"/>
                  </a:lnTo>
                  <a:lnTo>
                    <a:pt x="11631" y="11965"/>
                  </a:lnTo>
                  <a:lnTo>
                    <a:pt x="12299" y="12227"/>
                  </a:lnTo>
                  <a:lnTo>
                    <a:pt x="12992" y="12490"/>
                  </a:lnTo>
                  <a:lnTo>
                    <a:pt x="13708" y="12705"/>
                  </a:lnTo>
                  <a:lnTo>
                    <a:pt x="14449" y="12920"/>
                  </a:lnTo>
                  <a:lnTo>
                    <a:pt x="15213" y="13111"/>
                  </a:lnTo>
                  <a:lnTo>
                    <a:pt x="16001" y="13302"/>
                  </a:lnTo>
                  <a:lnTo>
                    <a:pt x="16813" y="13445"/>
                  </a:lnTo>
                  <a:lnTo>
                    <a:pt x="17625" y="13565"/>
                  </a:lnTo>
                  <a:lnTo>
                    <a:pt x="18484" y="13684"/>
                  </a:lnTo>
                  <a:lnTo>
                    <a:pt x="19368" y="13756"/>
                  </a:lnTo>
                  <a:lnTo>
                    <a:pt x="20275" y="13804"/>
                  </a:lnTo>
                  <a:lnTo>
                    <a:pt x="21207" y="13827"/>
                  </a:lnTo>
                  <a:lnTo>
                    <a:pt x="22162" y="13827"/>
                  </a:lnTo>
                  <a:lnTo>
                    <a:pt x="23141" y="13804"/>
                  </a:lnTo>
                  <a:lnTo>
                    <a:pt x="24144" y="13732"/>
                  </a:lnTo>
                  <a:lnTo>
                    <a:pt x="25171" y="13636"/>
                  </a:lnTo>
                  <a:lnTo>
                    <a:pt x="26222" y="13493"/>
                  </a:lnTo>
                  <a:lnTo>
                    <a:pt x="27320" y="13326"/>
                  </a:lnTo>
                  <a:lnTo>
                    <a:pt x="28419" y="13135"/>
                  </a:lnTo>
                  <a:lnTo>
                    <a:pt x="29565" y="12896"/>
                  </a:lnTo>
                  <a:lnTo>
                    <a:pt x="30735" y="12610"/>
                  </a:lnTo>
                  <a:lnTo>
                    <a:pt x="31905" y="12299"/>
                  </a:lnTo>
                  <a:lnTo>
                    <a:pt x="33123" y="11941"/>
                  </a:lnTo>
                  <a:lnTo>
                    <a:pt x="34389" y="11535"/>
                  </a:lnTo>
                  <a:lnTo>
                    <a:pt x="35654" y="11105"/>
                  </a:lnTo>
                  <a:lnTo>
                    <a:pt x="3565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142875" dist="47625" dir="2088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1"/>
            <p:cNvSpPr/>
            <p:nvPr/>
          </p:nvSpPr>
          <p:spPr>
            <a:xfrm rot="10800000" flipH="1">
              <a:off x="6379675" y="3931046"/>
              <a:ext cx="2926562" cy="1372706"/>
            </a:xfrm>
            <a:custGeom>
              <a:avLst/>
              <a:gdLst/>
              <a:ahLst/>
              <a:cxnLst/>
              <a:rect l="l" t="t" r="r" b="b"/>
              <a:pathLst>
                <a:path w="35655" h="13828" extrusionOk="0">
                  <a:moveTo>
                    <a:pt x="35654" y="1"/>
                  </a:moveTo>
                  <a:lnTo>
                    <a:pt x="1" y="980"/>
                  </a:lnTo>
                  <a:lnTo>
                    <a:pt x="97" y="1195"/>
                  </a:lnTo>
                  <a:lnTo>
                    <a:pt x="407" y="1816"/>
                  </a:lnTo>
                  <a:lnTo>
                    <a:pt x="646" y="2245"/>
                  </a:lnTo>
                  <a:lnTo>
                    <a:pt x="932" y="2771"/>
                  </a:lnTo>
                  <a:lnTo>
                    <a:pt x="1291" y="3320"/>
                  </a:lnTo>
                  <a:lnTo>
                    <a:pt x="1696" y="3941"/>
                  </a:lnTo>
                  <a:lnTo>
                    <a:pt x="2174" y="4610"/>
                  </a:lnTo>
                  <a:lnTo>
                    <a:pt x="2723" y="5302"/>
                  </a:lnTo>
                  <a:lnTo>
                    <a:pt x="3344" y="6042"/>
                  </a:lnTo>
                  <a:lnTo>
                    <a:pt x="4037" y="6783"/>
                  </a:lnTo>
                  <a:lnTo>
                    <a:pt x="4801" y="7523"/>
                  </a:lnTo>
                  <a:lnTo>
                    <a:pt x="5613" y="8287"/>
                  </a:lnTo>
                  <a:lnTo>
                    <a:pt x="6067" y="8645"/>
                  </a:lnTo>
                  <a:lnTo>
                    <a:pt x="6544" y="9027"/>
                  </a:lnTo>
                  <a:lnTo>
                    <a:pt x="7022" y="9386"/>
                  </a:lnTo>
                  <a:lnTo>
                    <a:pt x="7523" y="9744"/>
                  </a:lnTo>
                  <a:lnTo>
                    <a:pt x="8049" y="10078"/>
                  </a:lnTo>
                  <a:lnTo>
                    <a:pt x="8598" y="10436"/>
                  </a:lnTo>
                  <a:lnTo>
                    <a:pt x="9147" y="10747"/>
                  </a:lnTo>
                  <a:lnTo>
                    <a:pt x="9744" y="11081"/>
                  </a:lnTo>
                  <a:lnTo>
                    <a:pt x="10341" y="11392"/>
                  </a:lnTo>
                  <a:lnTo>
                    <a:pt x="10986" y="11678"/>
                  </a:lnTo>
                  <a:lnTo>
                    <a:pt x="11631" y="11965"/>
                  </a:lnTo>
                  <a:lnTo>
                    <a:pt x="12299" y="12227"/>
                  </a:lnTo>
                  <a:lnTo>
                    <a:pt x="12992" y="12490"/>
                  </a:lnTo>
                  <a:lnTo>
                    <a:pt x="13708" y="12705"/>
                  </a:lnTo>
                  <a:lnTo>
                    <a:pt x="14449" y="12920"/>
                  </a:lnTo>
                  <a:lnTo>
                    <a:pt x="15213" y="13111"/>
                  </a:lnTo>
                  <a:lnTo>
                    <a:pt x="16001" y="13302"/>
                  </a:lnTo>
                  <a:lnTo>
                    <a:pt x="16813" y="13445"/>
                  </a:lnTo>
                  <a:lnTo>
                    <a:pt x="17625" y="13565"/>
                  </a:lnTo>
                  <a:lnTo>
                    <a:pt x="18484" y="13684"/>
                  </a:lnTo>
                  <a:lnTo>
                    <a:pt x="19368" y="13756"/>
                  </a:lnTo>
                  <a:lnTo>
                    <a:pt x="20275" y="13804"/>
                  </a:lnTo>
                  <a:lnTo>
                    <a:pt x="21207" y="13827"/>
                  </a:lnTo>
                  <a:lnTo>
                    <a:pt x="22162" y="13827"/>
                  </a:lnTo>
                  <a:lnTo>
                    <a:pt x="23141" y="13804"/>
                  </a:lnTo>
                  <a:lnTo>
                    <a:pt x="24144" y="13732"/>
                  </a:lnTo>
                  <a:lnTo>
                    <a:pt x="25171" y="13636"/>
                  </a:lnTo>
                  <a:lnTo>
                    <a:pt x="26222" y="13493"/>
                  </a:lnTo>
                  <a:lnTo>
                    <a:pt x="27320" y="13326"/>
                  </a:lnTo>
                  <a:lnTo>
                    <a:pt x="28419" y="13135"/>
                  </a:lnTo>
                  <a:lnTo>
                    <a:pt x="29565" y="12896"/>
                  </a:lnTo>
                  <a:lnTo>
                    <a:pt x="30735" y="12610"/>
                  </a:lnTo>
                  <a:lnTo>
                    <a:pt x="31905" y="12299"/>
                  </a:lnTo>
                  <a:lnTo>
                    <a:pt x="33123" y="11941"/>
                  </a:lnTo>
                  <a:lnTo>
                    <a:pt x="34389" y="11535"/>
                  </a:lnTo>
                  <a:lnTo>
                    <a:pt x="35654" y="11105"/>
                  </a:lnTo>
                  <a:lnTo>
                    <a:pt x="3565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142875" dist="47625" dir="2088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0" name="Google Shape;320;p21"/>
          <p:cNvGrpSpPr/>
          <p:nvPr/>
        </p:nvGrpSpPr>
        <p:grpSpPr>
          <a:xfrm rot="-5400000">
            <a:off x="8514575" y="4584189"/>
            <a:ext cx="600300" cy="143100"/>
            <a:chOff x="2985700" y="316300"/>
            <a:chExt cx="600300" cy="143100"/>
          </a:xfrm>
        </p:grpSpPr>
        <p:sp>
          <p:nvSpPr>
            <p:cNvPr id="321" name="Google Shape;321;p21"/>
            <p:cNvSpPr/>
            <p:nvPr/>
          </p:nvSpPr>
          <p:spPr>
            <a:xfrm>
              <a:off x="2985700" y="316300"/>
              <a:ext cx="143100" cy="143100"/>
            </a:xfrm>
            <a:prstGeom prst="ellipse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1"/>
            <p:cNvSpPr/>
            <p:nvPr/>
          </p:nvSpPr>
          <p:spPr>
            <a:xfrm>
              <a:off x="3214300" y="316300"/>
              <a:ext cx="143100" cy="143100"/>
            </a:xfrm>
            <a:prstGeom prst="ellipse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1"/>
            <p:cNvSpPr/>
            <p:nvPr/>
          </p:nvSpPr>
          <p:spPr>
            <a:xfrm>
              <a:off x="3442900" y="316300"/>
              <a:ext cx="143100" cy="143100"/>
            </a:xfrm>
            <a:prstGeom prst="ellipse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4" name="Google Shape;324;p21"/>
          <p:cNvSpPr/>
          <p:nvPr/>
        </p:nvSpPr>
        <p:spPr>
          <a:xfrm rot="5400000" flipH="1">
            <a:off x="-275012" y="726650"/>
            <a:ext cx="1311000" cy="1455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21"/>
          <p:cNvSpPr/>
          <p:nvPr/>
        </p:nvSpPr>
        <p:spPr>
          <a:xfrm flipH="1">
            <a:off x="156838" y="1981475"/>
            <a:ext cx="475800" cy="475800"/>
          </a:xfrm>
          <a:prstGeom prst="ellipse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21"/>
          <p:cNvSpPr/>
          <p:nvPr/>
        </p:nvSpPr>
        <p:spPr>
          <a:xfrm flipH="1">
            <a:off x="355538" y="1604850"/>
            <a:ext cx="211500" cy="211500"/>
          </a:xfrm>
          <a:prstGeom prst="ellipse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15"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8" name="Google Shape;328;p22"/>
          <p:cNvGrpSpPr/>
          <p:nvPr/>
        </p:nvGrpSpPr>
        <p:grpSpPr>
          <a:xfrm>
            <a:off x="7275024" y="3797712"/>
            <a:ext cx="3312528" cy="1553714"/>
            <a:chOff x="6132024" y="3797712"/>
            <a:chExt cx="3312528" cy="1553714"/>
          </a:xfrm>
        </p:grpSpPr>
        <p:sp>
          <p:nvSpPr>
            <p:cNvPr id="329" name="Google Shape;329;p22"/>
            <p:cNvSpPr/>
            <p:nvPr/>
          </p:nvSpPr>
          <p:spPr>
            <a:xfrm rot="10800000" flipH="1">
              <a:off x="6132024" y="3797712"/>
              <a:ext cx="3312528" cy="1553714"/>
            </a:xfrm>
            <a:custGeom>
              <a:avLst/>
              <a:gdLst/>
              <a:ahLst/>
              <a:cxnLst/>
              <a:rect l="l" t="t" r="r" b="b"/>
              <a:pathLst>
                <a:path w="35655" h="13828" extrusionOk="0">
                  <a:moveTo>
                    <a:pt x="35654" y="1"/>
                  </a:moveTo>
                  <a:lnTo>
                    <a:pt x="1" y="980"/>
                  </a:lnTo>
                  <a:lnTo>
                    <a:pt x="97" y="1195"/>
                  </a:lnTo>
                  <a:lnTo>
                    <a:pt x="407" y="1816"/>
                  </a:lnTo>
                  <a:lnTo>
                    <a:pt x="646" y="2245"/>
                  </a:lnTo>
                  <a:lnTo>
                    <a:pt x="932" y="2771"/>
                  </a:lnTo>
                  <a:lnTo>
                    <a:pt x="1291" y="3320"/>
                  </a:lnTo>
                  <a:lnTo>
                    <a:pt x="1696" y="3941"/>
                  </a:lnTo>
                  <a:lnTo>
                    <a:pt x="2174" y="4610"/>
                  </a:lnTo>
                  <a:lnTo>
                    <a:pt x="2723" y="5302"/>
                  </a:lnTo>
                  <a:lnTo>
                    <a:pt x="3344" y="6042"/>
                  </a:lnTo>
                  <a:lnTo>
                    <a:pt x="4037" y="6783"/>
                  </a:lnTo>
                  <a:lnTo>
                    <a:pt x="4801" y="7523"/>
                  </a:lnTo>
                  <a:lnTo>
                    <a:pt x="5613" y="8287"/>
                  </a:lnTo>
                  <a:lnTo>
                    <a:pt x="6067" y="8645"/>
                  </a:lnTo>
                  <a:lnTo>
                    <a:pt x="6544" y="9027"/>
                  </a:lnTo>
                  <a:lnTo>
                    <a:pt x="7022" y="9386"/>
                  </a:lnTo>
                  <a:lnTo>
                    <a:pt x="7523" y="9744"/>
                  </a:lnTo>
                  <a:lnTo>
                    <a:pt x="8049" y="10078"/>
                  </a:lnTo>
                  <a:lnTo>
                    <a:pt x="8598" y="10436"/>
                  </a:lnTo>
                  <a:lnTo>
                    <a:pt x="9147" y="10747"/>
                  </a:lnTo>
                  <a:lnTo>
                    <a:pt x="9744" y="11081"/>
                  </a:lnTo>
                  <a:lnTo>
                    <a:pt x="10341" y="11392"/>
                  </a:lnTo>
                  <a:lnTo>
                    <a:pt x="10986" y="11678"/>
                  </a:lnTo>
                  <a:lnTo>
                    <a:pt x="11631" y="11965"/>
                  </a:lnTo>
                  <a:lnTo>
                    <a:pt x="12299" y="12227"/>
                  </a:lnTo>
                  <a:lnTo>
                    <a:pt x="12992" y="12490"/>
                  </a:lnTo>
                  <a:lnTo>
                    <a:pt x="13708" y="12705"/>
                  </a:lnTo>
                  <a:lnTo>
                    <a:pt x="14449" y="12920"/>
                  </a:lnTo>
                  <a:lnTo>
                    <a:pt x="15213" y="13111"/>
                  </a:lnTo>
                  <a:lnTo>
                    <a:pt x="16001" y="13302"/>
                  </a:lnTo>
                  <a:lnTo>
                    <a:pt x="16813" y="13445"/>
                  </a:lnTo>
                  <a:lnTo>
                    <a:pt x="17625" y="13565"/>
                  </a:lnTo>
                  <a:lnTo>
                    <a:pt x="18484" y="13684"/>
                  </a:lnTo>
                  <a:lnTo>
                    <a:pt x="19368" y="13756"/>
                  </a:lnTo>
                  <a:lnTo>
                    <a:pt x="20275" y="13804"/>
                  </a:lnTo>
                  <a:lnTo>
                    <a:pt x="21207" y="13827"/>
                  </a:lnTo>
                  <a:lnTo>
                    <a:pt x="22162" y="13827"/>
                  </a:lnTo>
                  <a:lnTo>
                    <a:pt x="23141" y="13804"/>
                  </a:lnTo>
                  <a:lnTo>
                    <a:pt x="24144" y="13732"/>
                  </a:lnTo>
                  <a:lnTo>
                    <a:pt x="25171" y="13636"/>
                  </a:lnTo>
                  <a:lnTo>
                    <a:pt x="26222" y="13493"/>
                  </a:lnTo>
                  <a:lnTo>
                    <a:pt x="27320" y="13326"/>
                  </a:lnTo>
                  <a:lnTo>
                    <a:pt x="28419" y="13135"/>
                  </a:lnTo>
                  <a:lnTo>
                    <a:pt x="29565" y="12896"/>
                  </a:lnTo>
                  <a:lnTo>
                    <a:pt x="30735" y="12610"/>
                  </a:lnTo>
                  <a:lnTo>
                    <a:pt x="31905" y="12299"/>
                  </a:lnTo>
                  <a:lnTo>
                    <a:pt x="33123" y="11941"/>
                  </a:lnTo>
                  <a:lnTo>
                    <a:pt x="34389" y="11535"/>
                  </a:lnTo>
                  <a:lnTo>
                    <a:pt x="35654" y="11105"/>
                  </a:lnTo>
                  <a:lnTo>
                    <a:pt x="3565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142875" dist="47625" dir="12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2"/>
            <p:cNvSpPr/>
            <p:nvPr/>
          </p:nvSpPr>
          <p:spPr>
            <a:xfrm rot="10800000" flipH="1">
              <a:off x="6379675" y="3931046"/>
              <a:ext cx="2926562" cy="1372706"/>
            </a:xfrm>
            <a:custGeom>
              <a:avLst/>
              <a:gdLst/>
              <a:ahLst/>
              <a:cxnLst/>
              <a:rect l="l" t="t" r="r" b="b"/>
              <a:pathLst>
                <a:path w="35655" h="13828" extrusionOk="0">
                  <a:moveTo>
                    <a:pt x="35654" y="1"/>
                  </a:moveTo>
                  <a:lnTo>
                    <a:pt x="1" y="980"/>
                  </a:lnTo>
                  <a:lnTo>
                    <a:pt x="97" y="1195"/>
                  </a:lnTo>
                  <a:lnTo>
                    <a:pt x="407" y="1816"/>
                  </a:lnTo>
                  <a:lnTo>
                    <a:pt x="646" y="2245"/>
                  </a:lnTo>
                  <a:lnTo>
                    <a:pt x="932" y="2771"/>
                  </a:lnTo>
                  <a:lnTo>
                    <a:pt x="1291" y="3320"/>
                  </a:lnTo>
                  <a:lnTo>
                    <a:pt x="1696" y="3941"/>
                  </a:lnTo>
                  <a:lnTo>
                    <a:pt x="2174" y="4610"/>
                  </a:lnTo>
                  <a:lnTo>
                    <a:pt x="2723" y="5302"/>
                  </a:lnTo>
                  <a:lnTo>
                    <a:pt x="3344" y="6042"/>
                  </a:lnTo>
                  <a:lnTo>
                    <a:pt x="4037" y="6783"/>
                  </a:lnTo>
                  <a:lnTo>
                    <a:pt x="4801" y="7523"/>
                  </a:lnTo>
                  <a:lnTo>
                    <a:pt x="5613" y="8287"/>
                  </a:lnTo>
                  <a:lnTo>
                    <a:pt x="6067" y="8645"/>
                  </a:lnTo>
                  <a:lnTo>
                    <a:pt x="6544" y="9027"/>
                  </a:lnTo>
                  <a:lnTo>
                    <a:pt x="7022" y="9386"/>
                  </a:lnTo>
                  <a:lnTo>
                    <a:pt x="7523" y="9744"/>
                  </a:lnTo>
                  <a:lnTo>
                    <a:pt x="8049" y="10078"/>
                  </a:lnTo>
                  <a:lnTo>
                    <a:pt x="8598" y="10436"/>
                  </a:lnTo>
                  <a:lnTo>
                    <a:pt x="9147" y="10747"/>
                  </a:lnTo>
                  <a:lnTo>
                    <a:pt x="9744" y="11081"/>
                  </a:lnTo>
                  <a:lnTo>
                    <a:pt x="10341" y="11392"/>
                  </a:lnTo>
                  <a:lnTo>
                    <a:pt x="10986" y="11678"/>
                  </a:lnTo>
                  <a:lnTo>
                    <a:pt x="11631" y="11965"/>
                  </a:lnTo>
                  <a:lnTo>
                    <a:pt x="12299" y="12227"/>
                  </a:lnTo>
                  <a:lnTo>
                    <a:pt x="12992" y="12490"/>
                  </a:lnTo>
                  <a:lnTo>
                    <a:pt x="13708" y="12705"/>
                  </a:lnTo>
                  <a:lnTo>
                    <a:pt x="14449" y="12920"/>
                  </a:lnTo>
                  <a:lnTo>
                    <a:pt x="15213" y="13111"/>
                  </a:lnTo>
                  <a:lnTo>
                    <a:pt x="16001" y="13302"/>
                  </a:lnTo>
                  <a:lnTo>
                    <a:pt x="16813" y="13445"/>
                  </a:lnTo>
                  <a:lnTo>
                    <a:pt x="17625" y="13565"/>
                  </a:lnTo>
                  <a:lnTo>
                    <a:pt x="18484" y="13684"/>
                  </a:lnTo>
                  <a:lnTo>
                    <a:pt x="19368" y="13756"/>
                  </a:lnTo>
                  <a:lnTo>
                    <a:pt x="20275" y="13804"/>
                  </a:lnTo>
                  <a:lnTo>
                    <a:pt x="21207" y="13827"/>
                  </a:lnTo>
                  <a:lnTo>
                    <a:pt x="22162" y="13827"/>
                  </a:lnTo>
                  <a:lnTo>
                    <a:pt x="23141" y="13804"/>
                  </a:lnTo>
                  <a:lnTo>
                    <a:pt x="24144" y="13732"/>
                  </a:lnTo>
                  <a:lnTo>
                    <a:pt x="25171" y="13636"/>
                  </a:lnTo>
                  <a:lnTo>
                    <a:pt x="26222" y="13493"/>
                  </a:lnTo>
                  <a:lnTo>
                    <a:pt x="27320" y="13326"/>
                  </a:lnTo>
                  <a:lnTo>
                    <a:pt x="28419" y="13135"/>
                  </a:lnTo>
                  <a:lnTo>
                    <a:pt x="29565" y="12896"/>
                  </a:lnTo>
                  <a:lnTo>
                    <a:pt x="30735" y="12610"/>
                  </a:lnTo>
                  <a:lnTo>
                    <a:pt x="31905" y="12299"/>
                  </a:lnTo>
                  <a:lnTo>
                    <a:pt x="33123" y="11941"/>
                  </a:lnTo>
                  <a:lnTo>
                    <a:pt x="34389" y="11535"/>
                  </a:lnTo>
                  <a:lnTo>
                    <a:pt x="35654" y="11105"/>
                  </a:lnTo>
                  <a:lnTo>
                    <a:pt x="3565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142875" dist="47625" dir="12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1" name="Google Shape;331;p22"/>
          <p:cNvSpPr/>
          <p:nvPr/>
        </p:nvSpPr>
        <p:spPr>
          <a:xfrm>
            <a:off x="1724100" y="472025"/>
            <a:ext cx="5695800" cy="5187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32" name="Google Shape;332;p22"/>
          <p:cNvPicPr preferRelativeResize="0"/>
          <p:nvPr/>
        </p:nvPicPr>
        <p:blipFill rotWithShape="1">
          <a:blip r:embed="rId2">
            <a:alphaModFix amt="40000"/>
          </a:blip>
          <a:srcRect l="38738" t="13798" r="4543" b="33333"/>
          <a:stretch/>
        </p:blipFill>
        <p:spPr>
          <a:xfrm rot="5400000">
            <a:off x="-1863949" y="1863949"/>
            <a:ext cx="5186374" cy="1458475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2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334" name="Google Shape;334;p22"/>
          <p:cNvGrpSpPr/>
          <p:nvPr/>
        </p:nvGrpSpPr>
        <p:grpSpPr>
          <a:xfrm flipH="1">
            <a:off x="-1573701" y="3863412"/>
            <a:ext cx="3312528" cy="1553714"/>
            <a:chOff x="6132024" y="3797712"/>
            <a:chExt cx="3312528" cy="1553714"/>
          </a:xfrm>
        </p:grpSpPr>
        <p:sp>
          <p:nvSpPr>
            <p:cNvPr id="335" name="Google Shape;335;p22"/>
            <p:cNvSpPr/>
            <p:nvPr/>
          </p:nvSpPr>
          <p:spPr>
            <a:xfrm rot="10800000" flipH="1">
              <a:off x="6132024" y="3797712"/>
              <a:ext cx="3312528" cy="1553714"/>
            </a:xfrm>
            <a:custGeom>
              <a:avLst/>
              <a:gdLst/>
              <a:ahLst/>
              <a:cxnLst/>
              <a:rect l="l" t="t" r="r" b="b"/>
              <a:pathLst>
                <a:path w="35655" h="13828" extrusionOk="0">
                  <a:moveTo>
                    <a:pt x="35654" y="1"/>
                  </a:moveTo>
                  <a:lnTo>
                    <a:pt x="1" y="980"/>
                  </a:lnTo>
                  <a:lnTo>
                    <a:pt x="97" y="1195"/>
                  </a:lnTo>
                  <a:lnTo>
                    <a:pt x="407" y="1816"/>
                  </a:lnTo>
                  <a:lnTo>
                    <a:pt x="646" y="2245"/>
                  </a:lnTo>
                  <a:lnTo>
                    <a:pt x="932" y="2771"/>
                  </a:lnTo>
                  <a:lnTo>
                    <a:pt x="1291" y="3320"/>
                  </a:lnTo>
                  <a:lnTo>
                    <a:pt x="1696" y="3941"/>
                  </a:lnTo>
                  <a:lnTo>
                    <a:pt x="2174" y="4610"/>
                  </a:lnTo>
                  <a:lnTo>
                    <a:pt x="2723" y="5302"/>
                  </a:lnTo>
                  <a:lnTo>
                    <a:pt x="3344" y="6042"/>
                  </a:lnTo>
                  <a:lnTo>
                    <a:pt x="4037" y="6783"/>
                  </a:lnTo>
                  <a:lnTo>
                    <a:pt x="4801" y="7523"/>
                  </a:lnTo>
                  <a:lnTo>
                    <a:pt x="5613" y="8287"/>
                  </a:lnTo>
                  <a:lnTo>
                    <a:pt x="6067" y="8645"/>
                  </a:lnTo>
                  <a:lnTo>
                    <a:pt x="6544" y="9027"/>
                  </a:lnTo>
                  <a:lnTo>
                    <a:pt x="7022" y="9386"/>
                  </a:lnTo>
                  <a:lnTo>
                    <a:pt x="7523" y="9744"/>
                  </a:lnTo>
                  <a:lnTo>
                    <a:pt x="8049" y="10078"/>
                  </a:lnTo>
                  <a:lnTo>
                    <a:pt x="8598" y="10436"/>
                  </a:lnTo>
                  <a:lnTo>
                    <a:pt x="9147" y="10747"/>
                  </a:lnTo>
                  <a:lnTo>
                    <a:pt x="9744" y="11081"/>
                  </a:lnTo>
                  <a:lnTo>
                    <a:pt x="10341" y="11392"/>
                  </a:lnTo>
                  <a:lnTo>
                    <a:pt x="10986" y="11678"/>
                  </a:lnTo>
                  <a:lnTo>
                    <a:pt x="11631" y="11965"/>
                  </a:lnTo>
                  <a:lnTo>
                    <a:pt x="12299" y="12227"/>
                  </a:lnTo>
                  <a:lnTo>
                    <a:pt x="12992" y="12490"/>
                  </a:lnTo>
                  <a:lnTo>
                    <a:pt x="13708" y="12705"/>
                  </a:lnTo>
                  <a:lnTo>
                    <a:pt x="14449" y="12920"/>
                  </a:lnTo>
                  <a:lnTo>
                    <a:pt x="15213" y="13111"/>
                  </a:lnTo>
                  <a:lnTo>
                    <a:pt x="16001" y="13302"/>
                  </a:lnTo>
                  <a:lnTo>
                    <a:pt x="16813" y="13445"/>
                  </a:lnTo>
                  <a:lnTo>
                    <a:pt x="17625" y="13565"/>
                  </a:lnTo>
                  <a:lnTo>
                    <a:pt x="18484" y="13684"/>
                  </a:lnTo>
                  <a:lnTo>
                    <a:pt x="19368" y="13756"/>
                  </a:lnTo>
                  <a:lnTo>
                    <a:pt x="20275" y="13804"/>
                  </a:lnTo>
                  <a:lnTo>
                    <a:pt x="21207" y="13827"/>
                  </a:lnTo>
                  <a:lnTo>
                    <a:pt x="22162" y="13827"/>
                  </a:lnTo>
                  <a:lnTo>
                    <a:pt x="23141" y="13804"/>
                  </a:lnTo>
                  <a:lnTo>
                    <a:pt x="24144" y="13732"/>
                  </a:lnTo>
                  <a:lnTo>
                    <a:pt x="25171" y="13636"/>
                  </a:lnTo>
                  <a:lnTo>
                    <a:pt x="26222" y="13493"/>
                  </a:lnTo>
                  <a:lnTo>
                    <a:pt x="27320" y="13326"/>
                  </a:lnTo>
                  <a:lnTo>
                    <a:pt x="28419" y="13135"/>
                  </a:lnTo>
                  <a:lnTo>
                    <a:pt x="29565" y="12896"/>
                  </a:lnTo>
                  <a:lnTo>
                    <a:pt x="30735" y="12610"/>
                  </a:lnTo>
                  <a:lnTo>
                    <a:pt x="31905" y="12299"/>
                  </a:lnTo>
                  <a:lnTo>
                    <a:pt x="33123" y="11941"/>
                  </a:lnTo>
                  <a:lnTo>
                    <a:pt x="34389" y="11535"/>
                  </a:lnTo>
                  <a:lnTo>
                    <a:pt x="35654" y="11105"/>
                  </a:lnTo>
                  <a:lnTo>
                    <a:pt x="3565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142875" dist="47625" dir="2088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2"/>
            <p:cNvSpPr/>
            <p:nvPr/>
          </p:nvSpPr>
          <p:spPr>
            <a:xfrm rot="10800000" flipH="1">
              <a:off x="6379675" y="3931046"/>
              <a:ext cx="2926562" cy="1372706"/>
            </a:xfrm>
            <a:custGeom>
              <a:avLst/>
              <a:gdLst/>
              <a:ahLst/>
              <a:cxnLst/>
              <a:rect l="l" t="t" r="r" b="b"/>
              <a:pathLst>
                <a:path w="35655" h="13828" extrusionOk="0">
                  <a:moveTo>
                    <a:pt x="35654" y="1"/>
                  </a:moveTo>
                  <a:lnTo>
                    <a:pt x="1" y="980"/>
                  </a:lnTo>
                  <a:lnTo>
                    <a:pt x="97" y="1195"/>
                  </a:lnTo>
                  <a:lnTo>
                    <a:pt x="407" y="1816"/>
                  </a:lnTo>
                  <a:lnTo>
                    <a:pt x="646" y="2245"/>
                  </a:lnTo>
                  <a:lnTo>
                    <a:pt x="932" y="2771"/>
                  </a:lnTo>
                  <a:lnTo>
                    <a:pt x="1291" y="3320"/>
                  </a:lnTo>
                  <a:lnTo>
                    <a:pt x="1696" y="3941"/>
                  </a:lnTo>
                  <a:lnTo>
                    <a:pt x="2174" y="4610"/>
                  </a:lnTo>
                  <a:lnTo>
                    <a:pt x="2723" y="5302"/>
                  </a:lnTo>
                  <a:lnTo>
                    <a:pt x="3344" y="6042"/>
                  </a:lnTo>
                  <a:lnTo>
                    <a:pt x="4037" y="6783"/>
                  </a:lnTo>
                  <a:lnTo>
                    <a:pt x="4801" y="7523"/>
                  </a:lnTo>
                  <a:lnTo>
                    <a:pt x="5613" y="8287"/>
                  </a:lnTo>
                  <a:lnTo>
                    <a:pt x="6067" y="8645"/>
                  </a:lnTo>
                  <a:lnTo>
                    <a:pt x="6544" y="9027"/>
                  </a:lnTo>
                  <a:lnTo>
                    <a:pt x="7022" y="9386"/>
                  </a:lnTo>
                  <a:lnTo>
                    <a:pt x="7523" y="9744"/>
                  </a:lnTo>
                  <a:lnTo>
                    <a:pt x="8049" y="10078"/>
                  </a:lnTo>
                  <a:lnTo>
                    <a:pt x="8598" y="10436"/>
                  </a:lnTo>
                  <a:lnTo>
                    <a:pt x="9147" y="10747"/>
                  </a:lnTo>
                  <a:lnTo>
                    <a:pt x="9744" y="11081"/>
                  </a:lnTo>
                  <a:lnTo>
                    <a:pt x="10341" y="11392"/>
                  </a:lnTo>
                  <a:lnTo>
                    <a:pt x="10986" y="11678"/>
                  </a:lnTo>
                  <a:lnTo>
                    <a:pt x="11631" y="11965"/>
                  </a:lnTo>
                  <a:lnTo>
                    <a:pt x="12299" y="12227"/>
                  </a:lnTo>
                  <a:lnTo>
                    <a:pt x="12992" y="12490"/>
                  </a:lnTo>
                  <a:lnTo>
                    <a:pt x="13708" y="12705"/>
                  </a:lnTo>
                  <a:lnTo>
                    <a:pt x="14449" y="12920"/>
                  </a:lnTo>
                  <a:lnTo>
                    <a:pt x="15213" y="13111"/>
                  </a:lnTo>
                  <a:lnTo>
                    <a:pt x="16001" y="13302"/>
                  </a:lnTo>
                  <a:lnTo>
                    <a:pt x="16813" y="13445"/>
                  </a:lnTo>
                  <a:lnTo>
                    <a:pt x="17625" y="13565"/>
                  </a:lnTo>
                  <a:lnTo>
                    <a:pt x="18484" y="13684"/>
                  </a:lnTo>
                  <a:lnTo>
                    <a:pt x="19368" y="13756"/>
                  </a:lnTo>
                  <a:lnTo>
                    <a:pt x="20275" y="13804"/>
                  </a:lnTo>
                  <a:lnTo>
                    <a:pt x="21207" y="13827"/>
                  </a:lnTo>
                  <a:lnTo>
                    <a:pt x="22162" y="13827"/>
                  </a:lnTo>
                  <a:lnTo>
                    <a:pt x="23141" y="13804"/>
                  </a:lnTo>
                  <a:lnTo>
                    <a:pt x="24144" y="13732"/>
                  </a:lnTo>
                  <a:lnTo>
                    <a:pt x="25171" y="13636"/>
                  </a:lnTo>
                  <a:lnTo>
                    <a:pt x="26222" y="13493"/>
                  </a:lnTo>
                  <a:lnTo>
                    <a:pt x="27320" y="13326"/>
                  </a:lnTo>
                  <a:lnTo>
                    <a:pt x="28419" y="13135"/>
                  </a:lnTo>
                  <a:lnTo>
                    <a:pt x="29565" y="12896"/>
                  </a:lnTo>
                  <a:lnTo>
                    <a:pt x="30735" y="12610"/>
                  </a:lnTo>
                  <a:lnTo>
                    <a:pt x="31905" y="12299"/>
                  </a:lnTo>
                  <a:lnTo>
                    <a:pt x="33123" y="11941"/>
                  </a:lnTo>
                  <a:lnTo>
                    <a:pt x="34389" y="11535"/>
                  </a:lnTo>
                  <a:lnTo>
                    <a:pt x="35654" y="11105"/>
                  </a:lnTo>
                  <a:lnTo>
                    <a:pt x="3565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142875" dist="47625" dir="2088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7" name="Google Shape;337;p22"/>
          <p:cNvGrpSpPr/>
          <p:nvPr/>
        </p:nvGrpSpPr>
        <p:grpSpPr>
          <a:xfrm rot="-5400000">
            <a:off x="8514575" y="4584189"/>
            <a:ext cx="600300" cy="143100"/>
            <a:chOff x="2985700" y="316300"/>
            <a:chExt cx="600300" cy="143100"/>
          </a:xfrm>
        </p:grpSpPr>
        <p:sp>
          <p:nvSpPr>
            <p:cNvPr id="338" name="Google Shape;338;p22"/>
            <p:cNvSpPr/>
            <p:nvPr/>
          </p:nvSpPr>
          <p:spPr>
            <a:xfrm>
              <a:off x="2985700" y="316300"/>
              <a:ext cx="143100" cy="143100"/>
            </a:xfrm>
            <a:prstGeom prst="ellipse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2"/>
            <p:cNvSpPr/>
            <p:nvPr/>
          </p:nvSpPr>
          <p:spPr>
            <a:xfrm>
              <a:off x="3214300" y="316300"/>
              <a:ext cx="143100" cy="143100"/>
            </a:xfrm>
            <a:prstGeom prst="ellipse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2"/>
            <p:cNvSpPr/>
            <p:nvPr/>
          </p:nvSpPr>
          <p:spPr>
            <a:xfrm>
              <a:off x="3442900" y="316300"/>
              <a:ext cx="143100" cy="143100"/>
            </a:xfrm>
            <a:prstGeom prst="ellipse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1" name="Google Shape;341;p22"/>
          <p:cNvSpPr/>
          <p:nvPr/>
        </p:nvSpPr>
        <p:spPr>
          <a:xfrm rot="5400000" flipH="1">
            <a:off x="-275012" y="726650"/>
            <a:ext cx="1311000" cy="1455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22"/>
          <p:cNvSpPr/>
          <p:nvPr/>
        </p:nvSpPr>
        <p:spPr>
          <a:xfrm flipH="1">
            <a:off x="156838" y="1981475"/>
            <a:ext cx="475800" cy="475800"/>
          </a:xfrm>
          <a:prstGeom prst="ellipse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22"/>
          <p:cNvSpPr/>
          <p:nvPr/>
        </p:nvSpPr>
        <p:spPr>
          <a:xfrm flipH="1">
            <a:off x="355538" y="1604850"/>
            <a:ext cx="211500" cy="211500"/>
          </a:xfrm>
          <a:prstGeom prst="ellipse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22"/>
          <p:cNvSpPr txBox="1">
            <a:spLocks noGrp="1"/>
          </p:cNvSpPr>
          <p:nvPr>
            <p:ph type="title" idx="2"/>
          </p:nvPr>
        </p:nvSpPr>
        <p:spPr>
          <a:xfrm>
            <a:off x="1101224" y="1682850"/>
            <a:ext cx="1986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Cabin"/>
                <a:ea typeface="Cabin"/>
                <a:cs typeface="Cabin"/>
                <a:sym typeface="Cab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45" name="Google Shape;345;p22"/>
          <p:cNvSpPr txBox="1">
            <a:spLocks noGrp="1"/>
          </p:cNvSpPr>
          <p:nvPr>
            <p:ph type="subTitle" idx="1"/>
          </p:nvPr>
        </p:nvSpPr>
        <p:spPr>
          <a:xfrm>
            <a:off x="1101224" y="2040775"/>
            <a:ext cx="19860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46" name="Google Shape;346;p22"/>
          <p:cNvSpPr txBox="1">
            <a:spLocks noGrp="1"/>
          </p:cNvSpPr>
          <p:nvPr>
            <p:ph type="title" idx="3"/>
          </p:nvPr>
        </p:nvSpPr>
        <p:spPr>
          <a:xfrm>
            <a:off x="3578997" y="1682850"/>
            <a:ext cx="1986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Cabin"/>
                <a:ea typeface="Cabin"/>
                <a:cs typeface="Cabin"/>
                <a:sym typeface="Cab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47" name="Google Shape;347;p22"/>
          <p:cNvSpPr txBox="1">
            <a:spLocks noGrp="1"/>
          </p:cNvSpPr>
          <p:nvPr>
            <p:ph type="subTitle" idx="4"/>
          </p:nvPr>
        </p:nvSpPr>
        <p:spPr>
          <a:xfrm>
            <a:off x="3578997" y="2040775"/>
            <a:ext cx="19860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48" name="Google Shape;348;p22"/>
          <p:cNvSpPr txBox="1">
            <a:spLocks noGrp="1"/>
          </p:cNvSpPr>
          <p:nvPr>
            <p:ph type="title" idx="5"/>
          </p:nvPr>
        </p:nvSpPr>
        <p:spPr>
          <a:xfrm>
            <a:off x="1101224" y="3268650"/>
            <a:ext cx="1986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Cabin"/>
                <a:ea typeface="Cabin"/>
                <a:cs typeface="Cabin"/>
                <a:sym typeface="Cab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49" name="Google Shape;349;p22"/>
          <p:cNvSpPr txBox="1">
            <a:spLocks noGrp="1"/>
          </p:cNvSpPr>
          <p:nvPr>
            <p:ph type="subTitle" idx="6"/>
          </p:nvPr>
        </p:nvSpPr>
        <p:spPr>
          <a:xfrm>
            <a:off x="1101224" y="3626575"/>
            <a:ext cx="19860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50" name="Google Shape;350;p22"/>
          <p:cNvSpPr txBox="1">
            <a:spLocks noGrp="1"/>
          </p:cNvSpPr>
          <p:nvPr>
            <p:ph type="title" idx="7"/>
          </p:nvPr>
        </p:nvSpPr>
        <p:spPr>
          <a:xfrm>
            <a:off x="3578997" y="3268650"/>
            <a:ext cx="1986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Cabin"/>
                <a:ea typeface="Cabin"/>
                <a:cs typeface="Cabin"/>
                <a:sym typeface="Cab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51" name="Google Shape;351;p22"/>
          <p:cNvSpPr txBox="1">
            <a:spLocks noGrp="1"/>
          </p:cNvSpPr>
          <p:nvPr>
            <p:ph type="subTitle" idx="8"/>
          </p:nvPr>
        </p:nvSpPr>
        <p:spPr>
          <a:xfrm>
            <a:off x="3578997" y="3626575"/>
            <a:ext cx="19860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52" name="Google Shape;352;p22"/>
          <p:cNvSpPr txBox="1">
            <a:spLocks noGrp="1"/>
          </p:cNvSpPr>
          <p:nvPr>
            <p:ph type="title" idx="9"/>
          </p:nvPr>
        </p:nvSpPr>
        <p:spPr>
          <a:xfrm>
            <a:off x="6056776" y="1682850"/>
            <a:ext cx="1986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Cabin"/>
                <a:ea typeface="Cabin"/>
                <a:cs typeface="Cabin"/>
                <a:sym typeface="Cab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53" name="Google Shape;353;p22"/>
          <p:cNvSpPr txBox="1">
            <a:spLocks noGrp="1"/>
          </p:cNvSpPr>
          <p:nvPr>
            <p:ph type="subTitle" idx="13"/>
          </p:nvPr>
        </p:nvSpPr>
        <p:spPr>
          <a:xfrm>
            <a:off x="6056776" y="2040775"/>
            <a:ext cx="19860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54" name="Google Shape;354;p22"/>
          <p:cNvSpPr txBox="1">
            <a:spLocks noGrp="1"/>
          </p:cNvSpPr>
          <p:nvPr>
            <p:ph type="title" idx="14"/>
          </p:nvPr>
        </p:nvSpPr>
        <p:spPr>
          <a:xfrm>
            <a:off x="6056776" y="3268650"/>
            <a:ext cx="1986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Cabin"/>
                <a:ea typeface="Cabin"/>
                <a:cs typeface="Cabin"/>
                <a:sym typeface="Cab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55" name="Google Shape;355;p22"/>
          <p:cNvSpPr txBox="1">
            <a:spLocks noGrp="1"/>
          </p:cNvSpPr>
          <p:nvPr>
            <p:ph type="subTitle" idx="15"/>
          </p:nvPr>
        </p:nvSpPr>
        <p:spPr>
          <a:xfrm>
            <a:off x="6056776" y="3626575"/>
            <a:ext cx="19860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0" name="Google Shape;400;p25"/>
          <p:cNvGrpSpPr/>
          <p:nvPr/>
        </p:nvGrpSpPr>
        <p:grpSpPr>
          <a:xfrm rot="-5400000" flipH="1">
            <a:off x="4218291" y="228890"/>
            <a:ext cx="779280" cy="9215261"/>
            <a:chOff x="4159264" y="-6535"/>
            <a:chExt cx="1096805" cy="5154237"/>
          </a:xfrm>
        </p:grpSpPr>
        <p:sp>
          <p:nvSpPr>
            <p:cNvPr id="401" name="Google Shape;401;p25"/>
            <p:cNvSpPr/>
            <p:nvPr/>
          </p:nvSpPr>
          <p:spPr>
            <a:xfrm rot="5400000" flipH="1">
              <a:off x="2046057" y="2109009"/>
              <a:ext cx="5151899" cy="925486"/>
            </a:xfrm>
            <a:custGeom>
              <a:avLst/>
              <a:gdLst/>
              <a:ahLst/>
              <a:cxnLst/>
              <a:rect l="l" t="t" r="r" b="b"/>
              <a:pathLst>
                <a:path w="56836" h="32622" extrusionOk="0">
                  <a:moveTo>
                    <a:pt x="56836" y="1"/>
                  </a:moveTo>
                  <a:lnTo>
                    <a:pt x="0" y="1458"/>
                  </a:lnTo>
                  <a:lnTo>
                    <a:pt x="0" y="5493"/>
                  </a:lnTo>
                  <a:lnTo>
                    <a:pt x="478" y="5446"/>
                  </a:lnTo>
                  <a:lnTo>
                    <a:pt x="1027" y="5446"/>
                  </a:lnTo>
                  <a:lnTo>
                    <a:pt x="1815" y="5470"/>
                  </a:lnTo>
                  <a:lnTo>
                    <a:pt x="2771" y="5541"/>
                  </a:lnTo>
                  <a:lnTo>
                    <a:pt x="3344" y="5613"/>
                  </a:lnTo>
                  <a:lnTo>
                    <a:pt x="3917" y="5708"/>
                  </a:lnTo>
                  <a:lnTo>
                    <a:pt x="4562" y="5804"/>
                  </a:lnTo>
                  <a:lnTo>
                    <a:pt x="5230" y="5947"/>
                  </a:lnTo>
                  <a:lnTo>
                    <a:pt x="5947" y="6114"/>
                  </a:lnTo>
                  <a:lnTo>
                    <a:pt x="6687" y="6305"/>
                  </a:lnTo>
                  <a:lnTo>
                    <a:pt x="7475" y="6544"/>
                  </a:lnTo>
                  <a:lnTo>
                    <a:pt x="8287" y="6807"/>
                  </a:lnTo>
                  <a:lnTo>
                    <a:pt x="9123" y="7117"/>
                  </a:lnTo>
                  <a:lnTo>
                    <a:pt x="10006" y="7476"/>
                  </a:lnTo>
                  <a:lnTo>
                    <a:pt x="10914" y="7882"/>
                  </a:lnTo>
                  <a:lnTo>
                    <a:pt x="11821" y="8335"/>
                  </a:lnTo>
                  <a:lnTo>
                    <a:pt x="12776" y="8813"/>
                  </a:lnTo>
                  <a:lnTo>
                    <a:pt x="13755" y="9386"/>
                  </a:lnTo>
                  <a:lnTo>
                    <a:pt x="14735" y="9983"/>
                  </a:lnTo>
                  <a:lnTo>
                    <a:pt x="15761" y="10652"/>
                  </a:lnTo>
                  <a:lnTo>
                    <a:pt x="16788" y="11368"/>
                  </a:lnTo>
                  <a:lnTo>
                    <a:pt x="17815" y="12156"/>
                  </a:lnTo>
                  <a:lnTo>
                    <a:pt x="18890" y="13016"/>
                  </a:lnTo>
                  <a:lnTo>
                    <a:pt x="19940" y="13947"/>
                  </a:lnTo>
                  <a:lnTo>
                    <a:pt x="21039" y="14950"/>
                  </a:lnTo>
                  <a:lnTo>
                    <a:pt x="22114" y="16025"/>
                  </a:lnTo>
                  <a:lnTo>
                    <a:pt x="25982" y="19965"/>
                  </a:lnTo>
                  <a:lnTo>
                    <a:pt x="27916" y="21923"/>
                  </a:lnTo>
                  <a:lnTo>
                    <a:pt x="28896" y="22854"/>
                  </a:lnTo>
                  <a:lnTo>
                    <a:pt x="29875" y="23786"/>
                  </a:lnTo>
                  <a:lnTo>
                    <a:pt x="30878" y="24693"/>
                  </a:lnTo>
                  <a:lnTo>
                    <a:pt x="31881" y="25577"/>
                  </a:lnTo>
                  <a:lnTo>
                    <a:pt x="32884" y="26413"/>
                  </a:lnTo>
                  <a:lnTo>
                    <a:pt x="33887" y="27225"/>
                  </a:lnTo>
                  <a:lnTo>
                    <a:pt x="34913" y="27989"/>
                  </a:lnTo>
                  <a:lnTo>
                    <a:pt x="35940" y="28729"/>
                  </a:lnTo>
                  <a:lnTo>
                    <a:pt x="36967" y="29398"/>
                  </a:lnTo>
                  <a:lnTo>
                    <a:pt x="38018" y="30019"/>
                  </a:lnTo>
                  <a:lnTo>
                    <a:pt x="38567" y="30305"/>
                  </a:lnTo>
                  <a:lnTo>
                    <a:pt x="39092" y="30592"/>
                  </a:lnTo>
                  <a:lnTo>
                    <a:pt x="39618" y="30854"/>
                  </a:lnTo>
                  <a:lnTo>
                    <a:pt x="40167" y="31093"/>
                  </a:lnTo>
                  <a:lnTo>
                    <a:pt x="40716" y="31332"/>
                  </a:lnTo>
                  <a:lnTo>
                    <a:pt x="41242" y="31547"/>
                  </a:lnTo>
                  <a:lnTo>
                    <a:pt x="41791" y="31738"/>
                  </a:lnTo>
                  <a:lnTo>
                    <a:pt x="42340" y="31905"/>
                  </a:lnTo>
                  <a:lnTo>
                    <a:pt x="42913" y="32072"/>
                  </a:lnTo>
                  <a:lnTo>
                    <a:pt x="43463" y="32216"/>
                  </a:lnTo>
                  <a:lnTo>
                    <a:pt x="44036" y="32335"/>
                  </a:lnTo>
                  <a:lnTo>
                    <a:pt x="44585" y="32430"/>
                  </a:lnTo>
                  <a:lnTo>
                    <a:pt x="45158" y="32502"/>
                  </a:lnTo>
                  <a:lnTo>
                    <a:pt x="45731" y="32574"/>
                  </a:lnTo>
                  <a:lnTo>
                    <a:pt x="46304" y="32598"/>
                  </a:lnTo>
                  <a:lnTo>
                    <a:pt x="46901" y="32622"/>
                  </a:lnTo>
                  <a:lnTo>
                    <a:pt x="47474" y="32622"/>
                  </a:lnTo>
                  <a:lnTo>
                    <a:pt x="48071" y="32574"/>
                  </a:lnTo>
                  <a:lnTo>
                    <a:pt x="48668" y="32526"/>
                  </a:lnTo>
                  <a:lnTo>
                    <a:pt x="49265" y="32454"/>
                  </a:lnTo>
                  <a:lnTo>
                    <a:pt x="49862" y="32359"/>
                  </a:lnTo>
                  <a:lnTo>
                    <a:pt x="50483" y="32216"/>
                  </a:lnTo>
                  <a:lnTo>
                    <a:pt x="51104" y="32072"/>
                  </a:lnTo>
                  <a:lnTo>
                    <a:pt x="51701" y="31905"/>
                  </a:lnTo>
                  <a:lnTo>
                    <a:pt x="52322" y="31690"/>
                  </a:lnTo>
                  <a:lnTo>
                    <a:pt x="52967" y="31451"/>
                  </a:lnTo>
                  <a:lnTo>
                    <a:pt x="53588" y="31213"/>
                  </a:lnTo>
                  <a:lnTo>
                    <a:pt x="54233" y="30926"/>
                  </a:lnTo>
                  <a:lnTo>
                    <a:pt x="54877" y="30592"/>
                  </a:lnTo>
                  <a:lnTo>
                    <a:pt x="55522" y="30257"/>
                  </a:lnTo>
                  <a:lnTo>
                    <a:pt x="56167" y="29875"/>
                  </a:lnTo>
                  <a:lnTo>
                    <a:pt x="56836" y="29493"/>
                  </a:lnTo>
                  <a:lnTo>
                    <a:pt x="568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142875" dist="47625" dir="174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5"/>
            <p:cNvSpPr/>
            <p:nvPr/>
          </p:nvSpPr>
          <p:spPr>
            <a:xfrm>
              <a:off x="4973169" y="-6535"/>
              <a:ext cx="282900" cy="5143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3" name="Google Shape;403;p25"/>
          <p:cNvSpPr/>
          <p:nvPr/>
        </p:nvSpPr>
        <p:spPr>
          <a:xfrm rot="10800000" flipH="1">
            <a:off x="232816" y="4789800"/>
            <a:ext cx="1311000" cy="1455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25"/>
          <p:cNvSpPr/>
          <p:nvPr/>
        </p:nvSpPr>
        <p:spPr>
          <a:xfrm flipH="1">
            <a:off x="-149050" y="-161875"/>
            <a:ext cx="2502624" cy="970587"/>
          </a:xfrm>
          <a:custGeom>
            <a:avLst/>
            <a:gdLst/>
            <a:ahLst/>
            <a:cxnLst/>
            <a:rect l="l" t="t" r="r" b="b"/>
            <a:pathLst>
              <a:path w="35655" h="13828" extrusionOk="0">
                <a:moveTo>
                  <a:pt x="35654" y="1"/>
                </a:moveTo>
                <a:lnTo>
                  <a:pt x="1" y="980"/>
                </a:lnTo>
                <a:lnTo>
                  <a:pt x="97" y="1195"/>
                </a:lnTo>
                <a:lnTo>
                  <a:pt x="407" y="1816"/>
                </a:lnTo>
                <a:lnTo>
                  <a:pt x="646" y="2245"/>
                </a:lnTo>
                <a:lnTo>
                  <a:pt x="932" y="2771"/>
                </a:lnTo>
                <a:lnTo>
                  <a:pt x="1291" y="3320"/>
                </a:lnTo>
                <a:lnTo>
                  <a:pt x="1696" y="3941"/>
                </a:lnTo>
                <a:lnTo>
                  <a:pt x="2174" y="4610"/>
                </a:lnTo>
                <a:lnTo>
                  <a:pt x="2723" y="5302"/>
                </a:lnTo>
                <a:lnTo>
                  <a:pt x="3344" y="6042"/>
                </a:lnTo>
                <a:lnTo>
                  <a:pt x="4037" y="6783"/>
                </a:lnTo>
                <a:lnTo>
                  <a:pt x="4801" y="7523"/>
                </a:lnTo>
                <a:lnTo>
                  <a:pt x="5613" y="8287"/>
                </a:lnTo>
                <a:lnTo>
                  <a:pt x="6067" y="8645"/>
                </a:lnTo>
                <a:lnTo>
                  <a:pt x="6544" y="9027"/>
                </a:lnTo>
                <a:lnTo>
                  <a:pt x="7022" y="9386"/>
                </a:lnTo>
                <a:lnTo>
                  <a:pt x="7523" y="9744"/>
                </a:lnTo>
                <a:lnTo>
                  <a:pt x="8049" y="10078"/>
                </a:lnTo>
                <a:lnTo>
                  <a:pt x="8598" y="10436"/>
                </a:lnTo>
                <a:lnTo>
                  <a:pt x="9147" y="10747"/>
                </a:lnTo>
                <a:lnTo>
                  <a:pt x="9744" y="11081"/>
                </a:lnTo>
                <a:lnTo>
                  <a:pt x="10341" y="11392"/>
                </a:lnTo>
                <a:lnTo>
                  <a:pt x="10986" y="11678"/>
                </a:lnTo>
                <a:lnTo>
                  <a:pt x="11631" y="11965"/>
                </a:lnTo>
                <a:lnTo>
                  <a:pt x="12299" y="12227"/>
                </a:lnTo>
                <a:lnTo>
                  <a:pt x="12992" y="12490"/>
                </a:lnTo>
                <a:lnTo>
                  <a:pt x="13708" y="12705"/>
                </a:lnTo>
                <a:lnTo>
                  <a:pt x="14449" y="12920"/>
                </a:lnTo>
                <a:lnTo>
                  <a:pt x="15213" y="13111"/>
                </a:lnTo>
                <a:lnTo>
                  <a:pt x="16001" y="13302"/>
                </a:lnTo>
                <a:lnTo>
                  <a:pt x="16813" y="13445"/>
                </a:lnTo>
                <a:lnTo>
                  <a:pt x="17625" y="13565"/>
                </a:lnTo>
                <a:lnTo>
                  <a:pt x="18484" y="13684"/>
                </a:lnTo>
                <a:lnTo>
                  <a:pt x="19368" y="13756"/>
                </a:lnTo>
                <a:lnTo>
                  <a:pt x="20275" y="13804"/>
                </a:lnTo>
                <a:lnTo>
                  <a:pt x="21207" y="13827"/>
                </a:lnTo>
                <a:lnTo>
                  <a:pt x="22162" y="13827"/>
                </a:lnTo>
                <a:lnTo>
                  <a:pt x="23141" y="13804"/>
                </a:lnTo>
                <a:lnTo>
                  <a:pt x="24144" y="13732"/>
                </a:lnTo>
                <a:lnTo>
                  <a:pt x="25171" y="13636"/>
                </a:lnTo>
                <a:lnTo>
                  <a:pt x="26222" y="13493"/>
                </a:lnTo>
                <a:lnTo>
                  <a:pt x="27320" y="13326"/>
                </a:lnTo>
                <a:lnTo>
                  <a:pt x="28419" y="13135"/>
                </a:lnTo>
                <a:lnTo>
                  <a:pt x="29565" y="12896"/>
                </a:lnTo>
                <a:lnTo>
                  <a:pt x="30735" y="12610"/>
                </a:lnTo>
                <a:lnTo>
                  <a:pt x="31905" y="12299"/>
                </a:lnTo>
                <a:lnTo>
                  <a:pt x="33123" y="11941"/>
                </a:lnTo>
                <a:lnTo>
                  <a:pt x="34389" y="11535"/>
                </a:lnTo>
                <a:lnTo>
                  <a:pt x="35654" y="11105"/>
                </a:lnTo>
                <a:lnTo>
                  <a:pt x="3565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42875" dist="76200" dir="354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25"/>
          <p:cNvSpPr/>
          <p:nvPr/>
        </p:nvSpPr>
        <p:spPr>
          <a:xfrm flipH="1">
            <a:off x="-152230" y="-102353"/>
            <a:ext cx="2092885" cy="779332"/>
          </a:xfrm>
          <a:custGeom>
            <a:avLst/>
            <a:gdLst/>
            <a:ahLst/>
            <a:cxnLst/>
            <a:rect l="l" t="t" r="r" b="b"/>
            <a:pathLst>
              <a:path w="38543" h="14353" extrusionOk="0">
                <a:moveTo>
                  <a:pt x="38543" y="1"/>
                </a:moveTo>
                <a:lnTo>
                  <a:pt x="0" y="1027"/>
                </a:lnTo>
                <a:lnTo>
                  <a:pt x="96" y="1242"/>
                </a:lnTo>
                <a:lnTo>
                  <a:pt x="430" y="1887"/>
                </a:lnTo>
                <a:lnTo>
                  <a:pt x="693" y="2341"/>
                </a:lnTo>
                <a:lnTo>
                  <a:pt x="1003" y="2866"/>
                </a:lnTo>
                <a:lnTo>
                  <a:pt x="1385" y="3463"/>
                </a:lnTo>
                <a:lnTo>
                  <a:pt x="1839" y="4108"/>
                </a:lnTo>
                <a:lnTo>
                  <a:pt x="2364" y="4777"/>
                </a:lnTo>
                <a:lnTo>
                  <a:pt x="2961" y="5517"/>
                </a:lnTo>
                <a:lnTo>
                  <a:pt x="3630" y="6257"/>
                </a:lnTo>
                <a:lnTo>
                  <a:pt x="4370" y="7045"/>
                </a:lnTo>
                <a:lnTo>
                  <a:pt x="5182" y="7809"/>
                </a:lnTo>
                <a:lnTo>
                  <a:pt x="5636" y="8215"/>
                </a:lnTo>
                <a:lnTo>
                  <a:pt x="6090" y="8597"/>
                </a:lnTo>
                <a:lnTo>
                  <a:pt x="6567" y="8980"/>
                </a:lnTo>
                <a:lnTo>
                  <a:pt x="7069" y="9362"/>
                </a:lnTo>
                <a:lnTo>
                  <a:pt x="7594" y="9744"/>
                </a:lnTo>
                <a:lnTo>
                  <a:pt x="8143" y="10102"/>
                </a:lnTo>
                <a:lnTo>
                  <a:pt x="8693" y="10460"/>
                </a:lnTo>
                <a:lnTo>
                  <a:pt x="9290" y="10818"/>
                </a:lnTo>
                <a:lnTo>
                  <a:pt x="9910" y="11177"/>
                </a:lnTo>
                <a:lnTo>
                  <a:pt x="10531" y="11511"/>
                </a:lnTo>
                <a:lnTo>
                  <a:pt x="11200" y="11821"/>
                </a:lnTo>
                <a:lnTo>
                  <a:pt x="11869" y="12132"/>
                </a:lnTo>
                <a:lnTo>
                  <a:pt x="12561" y="12418"/>
                </a:lnTo>
                <a:lnTo>
                  <a:pt x="13302" y="12705"/>
                </a:lnTo>
                <a:lnTo>
                  <a:pt x="14042" y="12968"/>
                </a:lnTo>
                <a:lnTo>
                  <a:pt x="14830" y="13206"/>
                </a:lnTo>
                <a:lnTo>
                  <a:pt x="15618" y="13421"/>
                </a:lnTo>
                <a:lnTo>
                  <a:pt x="16454" y="13612"/>
                </a:lnTo>
                <a:lnTo>
                  <a:pt x="17290" y="13803"/>
                </a:lnTo>
                <a:lnTo>
                  <a:pt x="18173" y="13971"/>
                </a:lnTo>
                <a:lnTo>
                  <a:pt x="19057" y="14090"/>
                </a:lnTo>
                <a:lnTo>
                  <a:pt x="19988" y="14209"/>
                </a:lnTo>
                <a:lnTo>
                  <a:pt x="20943" y="14281"/>
                </a:lnTo>
                <a:lnTo>
                  <a:pt x="21922" y="14329"/>
                </a:lnTo>
                <a:lnTo>
                  <a:pt x="22925" y="14353"/>
                </a:lnTo>
                <a:lnTo>
                  <a:pt x="23952" y="14353"/>
                </a:lnTo>
                <a:lnTo>
                  <a:pt x="25027" y="14329"/>
                </a:lnTo>
                <a:lnTo>
                  <a:pt x="26101" y="14257"/>
                </a:lnTo>
                <a:lnTo>
                  <a:pt x="27224" y="14162"/>
                </a:lnTo>
                <a:lnTo>
                  <a:pt x="28370" y="14018"/>
                </a:lnTo>
                <a:lnTo>
                  <a:pt x="29540" y="13851"/>
                </a:lnTo>
                <a:lnTo>
                  <a:pt x="30734" y="13636"/>
                </a:lnTo>
                <a:lnTo>
                  <a:pt x="31952" y="13374"/>
                </a:lnTo>
                <a:lnTo>
                  <a:pt x="33218" y="13087"/>
                </a:lnTo>
                <a:lnTo>
                  <a:pt x="34507" y="12777"/>
                </a:lnTo>
                <a:lnTo>
                  <a:pt x="35821" y="12394"/>
                </a:lnTo>
                <a:lnTo>
                  <a:pt x="37158" y="11988"/>
                </a:lnTo>
                <a:lnTo>
                  <a:pt x="38543" y="11535"/>
                </a:lnTo>
                <a:lnTo>
                  <a:pt x="3854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42875" dist="66675" dir="354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7" name="Google Shape;407;p26"/>
          <p:cNvGrpSpPr/>
          <p:nvPr/>
        </p:nvGrpSpPr>
        <p:grpSpPr>
          <a:xfrm rot="5400000">
            <a:off x="4199734" y="247480"/>
            <a:ext cx="742428" cy="9141555"/>
            <a:chOff x="4159264" y="-6535"/>
            <a:chExt cx="1096805" cy="5154237"/>
          </a:xfrm>
        </p:grpSpPr>
        <p:sp>
          <p:nvSpPr>
            <p:cNvPr id="408" name="Google Shape;408;p26"/>
            <p:cNvSpPr/>
            <p:nvPr/>
          </p:nvSpPr>
          <p:spPr>
            <a:xfrm rot="5400000" flipH="1">
              <a:off x="2046057" y="2109009"/>
              <a:ext cx="5151899" cy="925486"/>
            </a:xfrm>
            <a:custGeom>
              <a:avLst/>
              <a:gdLst/>
              <a:ahLst/>
              <a:cxnLst/>
              <a:rect l="l" t="t" r="r" b="b"/>
              <a:pathLst>
                <a:path w="56836" h="32622" extrusionOk="0">
                  <a:moveTo>
                    <a:pt x="56836" y="1"/>
                  </a:moveTo>
                  <a:lnTo>
                    <a:pt x="0" y="1458"/>
                  </a:lnTo>
                  <a:lnTo>
                    <a:pt x="0" y="5493"/>
                  </a:lnTo>
                  <a:lnTo>
                    <a:pt x="478" y="5446"/>
                  </a:lnTo>
                  <a:lnTo>
                    <a:pt x="1027" y="5446"/>
                  </a:lnTo>
                  <a:lnTo>
                    <a:pt x="1815" y="5470"/>
                  </a:lnTo>
                  <a:lnTo>
                    <a:pt x="2771" y="5541"/>
                  </a:lnTo>
                  <a:lnTo>
                    <a:pt x="3344" y="5613"/>
                  </a:lnTo>
                  <a:lnTo>
                    <a:pt x="3917" y="5708"/>
                  </a:lnTo>
                  <a:lnTo>
                    <a:pt x="4562" y="5804"/>
                  </a:lnTo>
                  <a:lnTo>
                    <a:pt x="5230" y="5947"/>
                  </a:lnTo>
                  <a:lnTo>
                    <a:pt x="5947" y="6114"/>
                  </a:lnTo>
                  <a:lnTo>
                    <a:pt x="6687" y="6305"/>
                  </a:lnTo>
                  <a:lnTo>
                    <a:pt x="7475" y="6544"/>
                  </a:lnTo>
                  <a:lnTo>
                    <a:pt x="8287" y="6807"/>
                  </a:lnTo>
                  <a:lnTo>
                    <a:pt x="9123" y="7117"/>
                  </a:lnTo>
                  <a:lnTo>
                    <a:pt x="10006" y="7476"/>
                  </a:lnTo>
                  <a:lnTo>
                    <a:pt x="10914" y="7882"/>
                  </a:lnTo>
                  <a:lnTo>
                    <a:pt x="11821" y="8335"/>
                  </a:lnTo>
                  <a:lnTo>
                    <a:pt x="12776" y="8813"/>
                  </a:lnTo>
                  <a:lnTo>
                    <a:pt x="13755" y="9386"/>
                  </a:lnTo>
                  <a:lnTo>
                    <a:pt x="14735" y="9983"/>
                  </a:lnTo>
                  <a:lnTo>
                    <a:pt x="15761" y="10652"/>
                  </a:lnTo>
                  <a:lnTo>
                    <a:pt x="16788" y="11368"/>
                  </a:lnTo>
                  <a:lnTo>
                    <a:pt x="17815" y="12156"/>
                  </a:lnTo>
                  <a:lnTo>
                    <a:pt x="18890" y="13016"/>
                  </a:lnTo>
                  <a:lnTo>
                    <a:pt x="19940" y="13947"/>
                  </a:lnTo>
                  <a:lnTo>
                    <a:pt x="21039" y="14950"/>
                  </a:lnTo>
                  <a:lnTo>
                    <a:pt x="22114" y="16025"/>
                  </a:lnTo>
                  <a:lnTo>
                    <a:pt x="25982" y="19965"/>
                  </a:lnTo>
                  <a:lnTo>
                    <a:pt x="27916" y="21923"/>
                  </a:lnTo>
                  <a:lnTo>
                    <a:pt x="28896" y="22854"/>
                  </a:lnTo>
                  <a:lnTo>
                    <a:pt x="29875" y="23786"/>
                  </a:lnTo>
                  <a:lnTo>
                    <a:pt x="30878" y="24693"/>
                  </a:lnTo>
                  <a:lnTo>
                    <a:pt x="31881" y="25577"/>
                  </a:lnTo>
                  <a:lnTo>
                    <a:pt x="32884" y="26413"/>
                  </a:lnTo>
                  <a:lnTo>
                    <a:pt x="33887" y="27225"/>
                  </a:lnTo>
                  <a:lnTo>
                    <a:pt x="34913" y="27989"/>
                  </a:lnTo>
                  <a:lnTo>
                    <a:pt x="35940" y="28729"/>
                  </a:lnTo>
                  <a:lnTo>
                    <a:pt x="36967" y="29398"/>
                  </a:lnTo>
                  <a:lnTo>
                    <a:pt x="38018" y="30019"/>
                  </a:lnTo>
                  <a:lnTo>
                    <a:pt x="38567" y="30305"/>
                  </a:lnTo>
                  <a:lnTo>
                    <a:pt x="39092" y="30592"/>
                  </a:lnTo>
                  <a:lnTo>
                    <a:pt x="39618" y="30854"/>
                  </a:lnTo>
                  <a:lnTo>
                    <a:pt x="40167" y="31093"/>
                  </a:lnTo>
                  <a:lnTo>
                    <a:pt x="40716" y="31332"/>
                  </a:lnTo>
                  <a:lnTo>
                    <a:pt x="41242" y="31547"/>
                  </a:lnTo>
                  <a:lnTo>
                    <a:pt x="41791" y="31738"/>
                  </a:lnTo>
                  <a:lnTo>
                    <a:pt x="42340" y="31905"/>
                  </a:lnTo>
                  <a:lnTo>
                    <a:pt x="42913" y="32072"/>
                  </a:lnTo>
                  <a:lnTo>
                    <a:pt x="43463" y="32216"/>
                  </a:lnTo>
                  <a:lnTo>
                    <a:pt x="44036" y="32335"/>
                  </a:lnTo>
                  <a:lnTo>
                    <a:pt x="44585" y="32430"/>
                  </a:lnTo>
                  <a:lnTo>
                    <a:pt x="45158" y="32502"/>
                  </a:lnTo>
                  <a:lnTo>
                    <a:pt x="45731" y="32574"/>
                  </a:lnTo>
                  <a:lnTo>
                    <a:pt x="46304" y="32598"/>
                  </a:lnTo>
                  <a:lnTo>
                    <a:pt x="46901" y="32622"/>
                  </a:lnTo>
                  <a:lnTo>
                    <a:pt x="47474" y="32622"/>
                  </a:lnTo>
                  <a:lnTo>
                    <a:pt x="48071" y="32574"/>
                  </a:lnTo>
                  <a:lnTo>
                    <a:pt x="48668" y="32526"/>
                  </a:lnTo>
                  <a:lnTo>
                    <a:pt x="49265" y="32454"/>
                  </a:lnTo>
                  <a:lnTo>
                    <a:pt x="49862" y="32359"/>
                  </a:lnTo>
                  <a:lnTo>
                    <a:pt x="50483" y="32216"/>
                  </a:lnTo>
                  <a:lnTo>
                    <a:pt x="51104" y="32072"/>
                  </a:lnTo>
                  <a:lnTo>
                    <a:pt x="51701" y="31905"/>
                  </a:lnTo>
                  <a:lnTo>
                    <a:pt x="52322" y="31690"/>
                  </a:lnTo>
                  <a:lnTo>
                    <a:pt x="52967" y="31451"/>
                  </a:lnTo>
                  <a:lnTo>
                    <a:pt x="53588" y="31213"/>
                  </a:lnTo>
                  <a:lnTo>
                    <a:pt x="54233" y="30926"/>
                  </a:lnTo>
                  <a:lnTo>
                    <a:pt x="54877" y="30592"/>
                  </a:lnTo>
                  <a:lnTo>
                    <a:pt x="55522" y="30257"/>
                  </a:lnTo>
                  <a:lnTo>
                    <a:pt x="56167" y="29875"/>
                  </a:lnTo>
                  <a:lnTo>
                    <a:pt x="56836" y="29493"/>
                  </a:lnTo>
                  <a:lnTo>
                    <a:pt x="568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142875" dist="47625" dir="174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6"/>
            <p:cNvSpPr/>
            <p:nvPr/>
          </p:nvSpPr>
          <p:spPr>
            <a:xfrm>
              <a:off x="4973169" y="-6535"/>
              <a:ext cx="282900" cy="5143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0" name="Google Shape;410;p26"/>
          <p:cNvSpPr/>
          <p:nvPr/>
        </p:nvSpPr>
        <p:spPr>
          <a:xfrm rot="10800000">
            <a:off x="7598200" y="4789800"/>
            <a:ext cx="1311000" cy="1455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26"/>
          <p:cNvSpPr/>
          <p:nvPr/>
        </p:nvSpPr>
        <p:spPr>
          <a:xfrm>
            <a:off x="7200160" y="-161875"/>
            <a:ext cx="2502624" cy="970587"/>
          </a:xfrm>
          <a:custGeom>
            <a:avLst/>
            <a:gdLst/>
            <a:ahLst/>
            <a:cxnLst/>
            <a:rect l="l" t="t" r="r" b="b"/>
            <a:pathLst>
              <a:path w="35655" h="13828" extrusionOk="0">
                <a:moveTo>
                  <a:pt x="35654" y="1"/>
                </a:moveTo>
                <a:lnTo>
                  <a:pt x="1" y="980"/>
                </a:lnTo>
                <a:lnTo>
                  <a:pt x="97" y="1195"/>
                </a:lnTo>
                <a:lnTo>
                  <a:pt x="407" y="1816"/>
                </a:lnTo>
                <a:lnTo>
                  <a:pt x="646" y="2245"/>
                </a:lnTo>
                <a:lnTo>
                  <a:pt x="932" y="2771"/>
                </a:lnTo>
                <a:lnTo>
                  <a:pt x="1291" y="3320"/>
                </a:lnTo>
                <a:lnTo>
                  <a:pt x="1696" y="3941"/>
                </a:lnTo>
                <a:lnTo>
                  <a:pt x="2174" y="4610"/>
                </a:lnTo>
                <a:lnTo>
                  <a:pt x="2723" y="5302"/>
                </a:lnTo>
                <a:lnTo>
                  <a:pt x="3344" y="6042"/>
                </a:lnTo>
                <a:lnTo>
                  <a:pt x="4037" y="6783"/>
                </a:lnTo>
                <a:lnTo>
                  <a:pt x="4801" y="7523"/>
                </a:lnTo>
                <a:lnTo>
                  <a:pt x="5613" y="8287"/>
                </a:lnTo>
                <a:lnTo>
                  <a:pt x="6067" y="8645"/>
                </a:lnTo>
                <a:lnTo>
                  <a:pt x="6544" y="9027"/>
                </a:lnTo>
                <a:lnTo>
                  <a:pt x="7022" y="9386"/>
                </a:lnTo>
                <a:lnTo>
                  <a:pt x="7523" y="9744"/>
                </a:lnTo>
                <a:lnTo>
                  <a:pt x="8049" y="10078"/>
                </a:lnTo>
                <a:lnTo>
                  <a:pt x="8598" y="10436"/>
                </a:lnTo>
                <a:lnTo>
                  <a:pt x="9147" y="10747"/>
                </a:lnTo>
                <a:lnTo>
                  <a:pt x="9744" y="11081"/>
                </a:lnTo>
                <a:lnTo>
                  <a:pt x="10341" y="11392"/>
                </a:lnTo>
                <a:lnTo>
                  <a:pt x="10986" y="11678"/>
                </a:lnTo>
                <a:lnTo>
                  <a:pt x="11631" y="11965"/>
                </a:lnTo>
                <a:lnTo>
                  <a:pt x="12299" y="12227"/>
                </a:lnTo>
                <a:lnTo>
                  <a:pt x="12992" y="12490"/>
                </a:lnTo>
                <a:lnTo>
                  <a:pt x="13708" y="12705"/>
                </a:lnTo>
                <a:lnTo>
                  <a:pt x="14449" y="12920"/>
                </a:lnTo>
                <a:lnTo>
                  <a:pt x="15213" y="13111"/>
                </a:lnTo>
                <a:lnTo>
                  <a:pt x="16001" y="13302"/>
                </a:lnTo>
                <a:lnTo>
                  <a:pt x="16813" y="13445"/>
                </a:lnTo>
                <a:lnTo>
                  <a:pt x="17625" y="13565"/>
                </a:lnTo>
                <a:lnTo>
                  <a:pt x="18484" y="13684"/>
                </a:lnTo>
                <a:lnTo>
                  <a:pt x="19368" y="13756"/>
                </a:lnTo>
                <a:lnTo>
                  <a:pt x="20275" y="13804"/>
                </a:lnTo>
                <a:lnTo>
                  <a:pt x="21207" y="13827"/>
                </a:lnTo>
                <a:lnTo>
                  <a:pt x="22162" y="13827"/>
                </a:lnTo>
                <a:lnTo>
                  <a:pt x="23141" y="13804"/>
                </a:lnTo>
                <a:lnTo>
                  <a:pt x="24144" y="13732"/>
                </a:lnTo>
                <a:lnTo>
                  <a:pt x="25171" y="13636"/>
                </a:lnTo>
                <a:lnTo>
                  <a:pt x="26222" y="13493"/>
                </a:lnTo>
                <a:lnTo>
                  <a:pt x="27320" y="13326"/>
                </a:lnTo>
                <a:lnTo>
                  <a:pt x="28419" y="13135"/>
                </a:lnTo>
                <a:lnTo>
                  <a:pt x="29565" y="12896"/>
                </a:lnTo>
                <a:lnTo>
                  <a:pt x="30735" y="12610"/>
                </a:lnTo>
                <a:lnTo>
                  <a:pt x="31905" y="12299"/>
                </a:lnTo>
                <a:lnTo>
                  <a:pt x="33123" y="11941"/>
                </a:lnTo>
                <a:lnTo>
                  <a:pt x="34389" y="11535"/>
                </a:lnTo>
                <a:lnTo>
                  <a:pt x="35654" y="11105"/>
                </a:lnTo>
                <a:lnTo>
                  <a:pt x="3565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42875" dist="7620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26"/>
          <p:cNvSpPr/>
          <p:nvPr/>
        </p:nvSpPr>
        <p:spPr>
          <a:xfrm>
            <a:off x="7613080" y="-102353"/>
            <a:ext cx="2092885" cy="779332"/>
          </a:xfrm>
          <a:custGeom>
            <a:avLst/>
            <a:gdLst/>
            <a:ahLst/>
            <a:cxnLst/>
            <a:rect l="l" t="t" r="r" b="b"/>
            <a:pathLst>
              <a:path w="38543" h="14353" extrusionOk="0">
                <a:moveTo>
                  <a:pt x="38543" y="1"/>
                </a:moveTo>
                <a:lnTo>
                  <a:pt x="0" y="1027"/>
                </a:lnTo>
                <a:lnTo>
                  <a:pt x="96" y="1242"/>
                </a:lnTo>
                <a:lnTo>
                  <a:pt x="430" y="1887"/>
                </a:lnTo>
                <a:lnTo>
                  <a:pt x="693" y="2341"/>
                </a:lnTo>
                <a:lnTo>
                  <a:pt x="1003" y="2866"/>
                </a:lnTo>
                <a:lnTo>
                  <a:pt x="1385" y="3463"/>
                </a:lnTo>
                <a:lnTo>
                  <a:pt x="1839" y="4108"/>
                </a:lnTo>
                <a:lnTo>
                  <a:pt x="2364" y="4777"/>
                </a:lnTo>
                <a:lnTo>
                  <a:pt x="2961" y="5517"/>
                </a:lnTo>
                <a:lnTo>
                  <a:pt x="3630" y="6257"/>
                </a:lnTo>
                <a:lnTo>
                  <a:pt x="4370" y="7045"/>
                </a:lnTo>
                <a:lnTo>
                  <a:pt x="5182" y="7809"/>
                </a:lnTo>
                <a:lnTo>
                  <a:pt x="5636" y="8215"/>
                </a:lnTo>
                <a:lnTo>
                  <a:pt x="6090" y="8597"/>
                </a:lnTo>
                <a:lnTo>
                  <a:pt x="6567" y="8980"/>
                </a:lnTo>
                <a:lnTo>
                  <a:pt x="7069" y="9362"/>
                </a:lnTo>
                <a:lnTo>
                  <a:pt x="7594" y="9744"/>
                </a:lnTo>
                <a:lnTo>
                  <a:pt x="8143" y="10102"/>
                </a:lnTo>
                <a:lnTo>
                  <a:pt x="8693" y="10460"/>
                </a:lnTo>
                <a:lnTo>
                  <a:pt x="9290" y="10818"/>
                </a:lnTo>
                <a:lnTo>
                  <a:pt x="9910" y="11177"/>
                </a:lnTo>
                <a:lnTo>
                  <a:pt x="10531" y="11511"/>
                </a:lnTo>
                <a:lnTo>
                  <a:pt x="11200" y="11821"/>
                </a:lnTo>
                <a:lnTo>
                  <a:pt x="11869" y="12132"/>
                </a:lnTo>
                <a:lnTo>
                  <a:pt x="12561" y="12418"/>
                </a:lnTo>
                <a:lnTo>
                  <a:pt x="13302" y="12705"/>
                </a:lnTo>
                <a:lnTo>
                  <a:pt x="14042" y="12968"/>
                </a:lnTo>
                <a:lnTo>
                  <a:pt x="14830" y="13206"/>
                </a:lnTo>
                <a:lnTo>
                  <a:pt x="15618" y="13421"/>
                </a:lnTo>
                <a:lnTo>
                  <a:pt x="16454" y="13612"/>
                </a:lnTo>
                <a:lnTo>
                  <a:pt x="17290" y="13803"/>
                </a:lnTo>
                <a:lnTo>
                  <a:pt x="18173" y="13971"/>
                </a:lnTo>
                <a:lnTo>
                  <a:pt x="19057" y="14090"/>
                </a:lnTo>
                <a:lnTo>
                  <a:pt x="19988" y="14209"/>
                </a:lnTo>
                <a:lnTo>
                  <a:pt x="20943" y="14281"/>
                </a:lnTo>
                <a:lnTo>
                  <a:pt x="21922" y="14329"/>
                </a:lnTo>
                <a:lnTo>
                  <a:pt x="22925" y="14353"/>
                </a:lnTo>
                <a:lnTo>
                  <a:pt x="23952" y="14353"/>
                </a:lnTo>
                <a:lnTo>
                  <a:pt x="25027" y="14329"/>
                </a:lnTo>
                <a:lnTo>
                  <a:pt x="26101" y="14257"/>
                </a:lnTo>
                <a:lnTo>
                  <a:pt x="27224" y="14162"/>
                </a:lnTo>
                <a:lnTo>
                  <a:pt x="28370" y="14018"/>
                </a:lnTo>
                <a:lnTo>
                  <a:pt x="29540" y="13851"/>
                </a:lnTo>
                <a:lnTo>
                  <a:pt x="30734" y="13636"/>
                </a:lnTo>
                <a:lnTo>
                  <a:pt x="31952" y="13374"/>
                </a:lnTo>
                <a:lnTo>
                  <a:pt x="33218" y="13087"/>
                </a:lnTo>
                <a:lnTo>
                  <a:pt x="34507" y="12777"/>
                </a:lnTo>
                <a:lnTo>
                  <a:pt x="35821" y="12394"/>
                </a:lnTo>
                <a:lnTo>
                  <a:pt x="37158" y="11988"/>
                </a:lnTo>
                <a:lnTo>
                  <a:pt x="38543" y="11535"/>
                </a:lnTo>
                <a:lnTo>
                  <a:pt x="3854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42875" dist="66675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13"/>
          <p:cNvPicPr preferRelativeResize="0"/>
          <p:nvPr/>
        </p:nvPicPr>
        <p:blipFill rotWithShape="1">
          <a:blip r:embed="rId2">
            <a:alphaModFix amt="40000"/>
          </a:blip>
          <a:srcRect t="33147" r="43480" b="22514"/>
          <a:stretch/>
        </p:blipFill>
        <p:spPr>
          <a:xfrm rot="5400000" flipH="1">
            <a:off x="-1971261" y="1960176"/>
            <a:ext cx="5168148" cy="122315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13"/>
          <p:cNvSpPr txBox="1">
            <a:spLocks noGrp="1"/>
          </p:cNvSpPr>
          <p:nvPr>
            <p:ph type="title" idx="2"/>
          </p:nvPr>
        </p:nvSpPr>
        <p:spPr>
          <a:xfrm>
            <a:off x="1711469" y="1560846"/>
            <a:ext cx="26244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Cabin"/>
                <a:ea typeface="Cabin"/>
                <a:cs typeface="Cabin"/>
                <a:sym typeface="Cab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73" name="Google Shape;173;p13"/>
          <p:cNvSpPr txBox="1">
            <a:spLocks noGrp="1"/>
          </p:cNvSpPr>
          <p:nvPr>
            <p:ph type="subTitle" idx="1"/>
          </p:nvPr>
        </p:nvSpPr>
        <p:spPr>
          <a:xfrm>
            <a:off x="1711469" y="1918770"/>
            <a:ext cx="2624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13"/>
          <p:cNvSpPr txBox="1">
            <a:spLocks noGrp="1"/>
          </p:cNvSpPr>
          <p:nvPr>
            <p:ph type="title" idx="3"/>
          </p:nvPr>
        </p:nvSpPr>
        <p:spPr>
          <a:xfrm>
            <a:off x="5749966" y="1560846"/>
            <a:ext cx="26244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Cabin"/>
                <a:ea typeface="Cabin"/>
                <a:cs typeface="Cabin"/>
                <a:sym typeface="Cab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75" name="Google Shape;175;p13"/>
          <p:cNvSpPr txBox="1">
            <a:spLocks noGrp="1"/>
          </p:cNvSpPr>
          <p:nvPr>
            <p:ph type="subTitle" idx="4"/>
          </p:nvPr>
        </p:nvSpPr>
        <p:spPr>
          <a:xfrm>
            <a:off x="5749966" y="1918770"/>
            <a:ext cx="2624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13"/>
          <p:cNvSpPr txBox="1">
            <a:spLocks noGrp="1"/>
          </p:cNvSpPr>
          <p:nvPr>
            <p:ph type="title" idx="5"/>
          </p:nvPr>
        </p:nvSpPr>
        <p:spPr>
          <a:xfrm>
            <a:off x="1711469" y="3090021"/>
            <a:ext cx="26244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Cabin"/>
                <a:ea typeface="Cabin"/>
                <a:cs typeface="Cabin"/>
                <a:sym typeface="Cab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77" name="Google Shape;177;p13"/>
          <p:cNvSpPr txBox="1">
            <a:spLocks noGrp="1"/>
          </p:cNvSpPr>
          <p:nvPr>
            <p:ph type="subTitle" idx="6"/>
          </p:nvPr>
        </p:nvSpPr>
        <p:spPr>
          <a:xfrm>
            <a:off x="1711469" y="3447946"/>
            <a:ext cx="2624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13"/>
          <p:cNvSpPr txBox="1">
            <a:spLocks noGrp="1"/>
          </p:cNvSpPr>
          <p:nvPr>
            <p:ph type="title" idx="7"/>
          </p:nvPr>
        </p:nvSpPr>
        <p:spPr>
          <a:xfrm>
            <a:off x="5749966" y="3090021"/>
            <a:ext cx="26238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Cabin"/>
                <a:ea typeface="Cabin"/>
                <a:cs typeface="Cabin"/>
                <a:sym typeface="Cab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79" name="Google Shape;179;p13"/>
          <p:cNvSpPr txBox="1">
            <a:spLocks noGrp="1"/>
          </p:cNvSpPr>
          <p:nvPr>
            <p:ph type="subTitle" idx="8"/>
          </p:nvPr>
        </p:nvSpPr>
        <p:spPr>
          <a:xfrm>
            <a:off x="5749966" y="3447946"/>
            <a:ext cx="2624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13"/>
          <p:cNvSpPr txBox="1">
            <a:spLocks noGrp="1"/>
          </p:cNvSpPr>
          <p:nvPr>
            <p:ph type="title" idx="9" hasCustomPrompt="1"/>
          </p:nvPr>
        </p:nvSpPr>
        <p:spPr>
          <a:xfrm>
            <a:off x="855749" y="1718437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81" name="Google Shape;181;p13"/>
          <p:cNvSpPr txBox="1">
            <a:spLocks noGrp="1"/>
          </p:cNvSpPr>
          <p:nvPr>
            <p:ph type="title" idx="13" hasCustomPrompt="1"/>
          </p:nvPr>
        </p:nvSpPr>
        <p:spPr>
          <a:xfrm>
            <a:off x="855749" y="3242437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82" name="Google Shape;182;p13"/>
          <p:cNvSpPr txBox="1">
            <a:spLocks noGrp="1"/>
          </p:cNvSpPr>
          <p:nvPr>
            <p:ph type="title" idx="14" hasCustomPrompt="1"/>
          </p:nvPr>
        </p:nvSpPr>
        <p:spPr>
          <a:xfrm>
            <a:off x="4898100" y="1718437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83" name="Google Shape;183;p13"/>
          <p:cNvSpPr txBox="1">
            <a:spLocks noGrp="1"/>
          </p:cNvSpPr>
          <p:nvPr>
            <p:ph type="title" idx="15" hasCustomPrompt="1"/>
          </p:nvPr>
        </p:nvSpPr>
        <p:spPr>
          <a:xfrm>
            <a:off x="4898100" y="3242437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84" name="Google Shape;184;p13"/>
          <p:cNvSpPr/>
          <p:nvPr/>
        </p:nvSpPr>
        <p:spPr>
          <a:xfrm>
            <a:off x="-103625" y="4495875"/>
            <a:ext cx="9247682" cy="675378"/>
          </a:xfrm>
          <a:custGeom>
            <a:avLst/>
            <a:gdLst/>
            <a:ahLst/>
            <a:cxnLst/>
            <a:rect l="l" t="t" r="r" b="b"/>
            <a:pathLst>
              <a:path w="145301" h="24755" extrusionOk="0">
                <a:moveTo>
                  <a:pt x="125170" y="0"/>
                </a:moveTo>
                <a:lnTo>
                  <a:pt x="124258" y="21"/>
                </a:lnTo>
                <a:lnTo>
                  <a:pt x="123346" y="64"/>
                </a:lnTo>
                <a:lnTo>
                  <a:pt x="122413" y="106"/>
                </a:lnTo>
                <a:lnTo>
                  <a:pt x="121458" y="191"/>
                </a:lnTo>
                <a:lnTo>
                  <a:pt x="120483" y="255"/>
                </a:lnTo>
                <a:lnTo>
                  <a:pt x="119486" y="361"/>
                </a:lnTo>
                <a:lnTo>
                  <a:pt x="118489" y="467"/>
                </a:lnTo>
                <a:lnTo>
                  <a:pt x="117471" y="615"/>
                </a:lnTo>
                <a:lnTo>
                  <a:pt x="116431" y="764"/>
                </a:lnTo>
                <a:lnTo>
                  <a:pt x="115371" y="912"/>
                </a:lnTo>
                <a:lnTo>
                  <a:pt x="114289" y="1103"/>
                </a:lnTo>
                <a:lnTo>
                  <a:pt x="113207" y="1294"/>
                </a:lnTo>
                <a:lnTo>
                  <a:pt x="112083" y="1506"/>
                </a:lnTo>
                <a:lnTo>
                  <a:pt x="110937" y="1740"/>
                </a:lnTo>
                <a:lnTo>
                  <a:pt x="109771" y="1994"/>
                </a:lnTo>
                <a:lnTo>
                  <a:pt x="108583" y="2270"/>
                </a:lnTo>
                <a:lnTo>
                  <a:pt x="107374" y="2567"/>
                </a:lnTo>
                <a:lnTo>
                  <a:pt x="104892" y="3203"/>
                </a:lnTo>
                <a:lnTo>
                  <a:pt x="102283" y="3903"/>
                </a:lnTo>
                <a:lnTo>
                  <a:pt x="99589" y="4709"/>
                </a:lnTo>
                <a:lnTo>
                  <a:pt x="96768" y="5579"/>
                </a:lnTo>
                <a:lnTo>
                  <a:pt x="93841" y="6533"/>
                </a:lnTo>
                <a:lnTo>
                  <a:pt x="90765" y="7573"/>
                </a:lnTo>
                <a:lnTo>
                  <a:pt x="87583" y="8697"/>
                </a:lnTo>
                <a:lnTo>
                  <a:pt x="84274" y="9906"/>
                </a:lnTo>
                <a:lnTo>
                  <a:pt x="80817" y="11221"/>
                </a:lnTo>
                <a:lnTo>
                  <a:pt x="77211" y="12621"/>
                </a:lnTo>
                <a:lnTo>
                  <a:pt x="73457" y="14106"/>
                </a:lnTo>
                <a:lnTo>
                  <a:pt x="72460" y="14509"/>
                </a:lnTo>
                <a:lnTo>
                  <a:pt x="71484" y="14870"/>
                </a:lnTo>
                <a:lnTo>
                  <a:pt x="69532" y="15570"/>
                </a:lnTo>
                <a:lnTo>
                  <a:pt x="67602" y="16227"/>
                </a:lnTo>
                <a:lnTo>
                  <a:pt x="65693" y="16800"/>
                </a:lnTo>
                <a:lnTo>
                  <a:pt x="63805" y="17330"/>
                </a:lnTo>
                <a:lnTo>
                  <a:pt x="61939" y="17818"/>
                </a:lnTo>
                <a:lnTo>
                  <a:pt x="60072" y="18242"/>
                </a:lnTo>
                <a:lnTo>
                  <a:pt x="58248" y="18603"/>
                </a:lnTo>
                <a:lnTo>
                  <a:pt x="56445" y="18921"/>
                </a:lnTo>
                <a:lnTo>
                  <a:pt x="54663" y="19197"/>
                </a:lnTo>
                <a:lnTo>
                  <a:pt x="52881" y="19430"/>
                </a:lnTo>
                <a:lnTo>
                  <a:pt x="51142" y="19600"/>
                </a:lnTo>
                <a:lnTo>
                  <a:pt x="49424" y="19748"/>
                </a:lnTo>
                <a:lnTo>
                  <a:pt x="47727" y="19833"/>
                </a:lnTo>
                <a:lnTo>
                  <a:pt x="46051" y="19897"/>
                </a:lnTo>
                <a:lnTo>
                  <a:pt x="44418" y="19918"/>
                </a:lnTo>
                <a:lnTo>
                  <a:pt x="42785" y="19897"/>
                </a:lnTo>
                <a:lnTo>
                  <a:pt x="41194" y="19833"/>
                </a:lnTo>
                <a:lnTo>
                  <a:pt x="39624" y="19727"/>
                </a:lnTo>
                <a:lnTo>
                  <a:pt x="38076" y="19621"/>
                </a:lnTo>
                <a:lnTo>
                  <a:pt x="36548" y="19451"/>
                </a:lnTo>
                <a:lnTo>
                  <a:pt x="35042" y="19260"/>
                </a:lnTo>
                <a:lnTo>
                  <a:pt x="33579" y="19048"/>
                </a:lnTo>
                <a:lnTo>
                  <a:pt x="32136" y="18815"/>
                </a:lnTo>
                <a:lnTo>
                  <a:pt x="30736" y="18539"/>
                </a:lnTo>
                <a:lnTo>
                  <a:pt x="29336" y="18263"/>
                </a:lnTo>
                <a:lnTo>
                  <a:pt x="27979" y="17945"/>
                </a:lnTo>
                <a:lnTo>
                  <a:pt x="26664" y="17627"/>
                </a:lnTo>
                <a:lnTo>
                  <a:pt x="25370" y="17266"/>
                </a:lnTo>
                <a:lnTo>
                  <a:pt x="24097" y="16906"/>
                </a:lnTo>
                <a:lnTo>
                  <a:pt x="22846" y="16524"/>
                </a:lnTo>
                <a:lnTo>
                  <a:pt x="21637" y="16121"/>
                </a:lnTo>
                <a:lnTo>
                  <a:pt x="20470" y="15718"/>
                </a:lnTo>
                <a:lnTo>
                  <a:pt x="19325" y="15294"/>
                </a:lnTo>
                <a:lnTo>
                  <a:pt x="18200" y="14870"/>
                </a:lnTo>
                <a:lnTo>
                  <a:pt x="17119" y="14424"/>
                </a:lnTo>
                <a:lnTo>
                  <a:pt x="16079" y="13979"/>
                </a:lnTo>
                <a:lnTo>
                  <a:pt x="15061" y="13533"/>
                </a:lnTo>
                <a:lnTo>
                  <a:pt x="14085" y="13088"/>
                </a:lnTo>
                <a:lnTo>
                  <a:pt x="13131" y="12642"/>
                </a:lnTo>
                <a:lnTo>
                  <a:pt x="12219" y="12176"/>
                </a:lnTo>
                <a:lnTo>
                  <a:pt x="11328" y="11730"/>
                </a:lnTo>
                <a:lnTo>
                  <a:pt x="10479" y="11285"/>
                </a:lnTo>
                <a:lnTo>
                  <a:pt x="9673" y="10839"/>
                </a:lnTo>
                <a:lnTo>
                  <a:pt x="8167" y="9991"/>
                </a:lnTo>
                <a:lnTo>
                  <a:pt x="6788" y="9164"/>
                </a:lnTo>
                <a:lnTo>
                  <a:pt x="5579" y="8379"/>
                </a:lnTo>
                <a:lnTo>
                  <a:pt x="4498" y="7679"/>
                </a:lnTo>
                <a:lnTo>
                  <a:pt x="3586" y="7021"/>
                </a:lnTo>
                <a:lnTo>
                  <a:pt x="2843" y="6491"/>
                </a:lnTo>
                <a:lnTo>
                  <a:pt x="2249" y="6024"/>
                </a:lnTo>
                <a:lnTo>
                  <a:pt x="1825" y="5706"/>
                </a:lnTo>
                <a:lnTo>
                  <a:pt x="1464" y="5409"/>
                </a:lnTo>
                <a:lnTo>
                  <a:pt x="1" y="24754"/>
                </a:lnTo>
                <a:lnTo>
                  <a:pt x="145300" y="24754"/>
                </a:lnTo>
                <a:lnTo>
                  <a:pt x="145300" y="3691"/>
                </a:lnTo>
                <a:lnTo>
                  <a:pt x="143752" y="3139"/>
                </a:lnTo>
                <a:lnTo>
                  <a:pt x="142225" y="2630"/>
                </a:lnTo>
                <a:lnTo>
                  <a:pt x="140676" y="2164"/>
                </a:lnTo>
                <a:lnTo>
                  <a:pt x="139149" y="1740"/>
                </a:lnTo>
                <a:lnTo>
                  <a:pt x="137600" y="1337"/>
                </a:lnTo>
                <a:lnTo>
                  <a:pt x="136031" y="997"/>
                </a:lnTo>
                <a:lnTo>
                  <a:pt x="135246" y="849"/>
                </a:lnTo>
                <a:lnTo>
                  <a:pt x="134461" y="700"/>
                </a:lnTo>
                <a:lnTo>
                  <a:pt x="133655" y="573"/>
                </a:lnTo>
                <a:lnTo>
                  <a:pt x="132849" y="467"/>
                </a:lnTo>
                <a:lnTo>
                  <a:pt x="132022" y="361"/>
                </a:lnTo>
                <a:lnTo>
                  <a:pt x="131216" y="276"/>
                </a:lnTo>
                <a:lnTo>
                  <a:pt x="130388" y="191"/>
                </a:lnTo>
                <a:lnTo>
                  <a:pt x="129540" y="127"/>
                </a:lnTo>
                <a:lnTo>
                  <a:pt x="128692" y="64"/>
                </a:lnTo>
                <a:lnTo>
                  <a:pt x="127822" y="43"/>
                </a:lnTo>
                <a:lnTo>
                  <a:pt x="126952" y="21"/>
                </a:lnTo>
                <a:lnTo>
                  <a:pt x="12606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42875" dist="47625" dir="15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5" name="Google Shape;185;p13"/>
          <p:cNvGrpSpPr/>
          <p:nvPr/>
        </p:nvGrpSpPr>
        <p:grpSpPr>
          <a:xfrm rot="5400000">
            <a:off x="121825" y="392039"/>
            <a:ext cx="600300" cy="143100"/>
            <a:chOff x="2985700" y="316300"/>
            <a:chExt cx="600300" cy="143100"/>
          </a:xfrm>
        </p:grpSpPr>
        <p:sp>
          <p:nvSpPr>
            <p:cNvPr id="186" name="Google Shape;186;p13"/>
            <p:cNvSpPr/>
            <p:nvPr/>
          </p:nvSpPr>
          <p:spPr>
            <a:xfrm>
              <a:off x="2985700" y="316300"/>
              <a:ext cx="143100" cy="143100"/>
            </a:xfrm>
            <a:prstGeom prst="ellipse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13"/>
            <p:cNvSpPr/>
            <p:nvPr/>
          </p:nvSpPr>
          <p:spPr>
            <a:xfrm>
              <a:off x="3214300" y="316300"/>
              <a:ext cx="143100" cy="143100"/>
            </a:xfrm>
            <a:prstGeom prst="ellipse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13"/>
            <p:cNvSpPr/>
            <p:nvPr/>
          </p:nvSpPr>
          <p:spPr>
            <a:xfrm>
              <a:off x="3442900" y="316300"/>
              <a:ext cx="143100" cy="143100"/>
            </a:xfrm>
            <a:prstGeom prst="ellipse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9" name="Google Shape;189;p13"/>
          <p:cNvSpPr/>
          <p:nvPr/>
        </p:nvSpPr>
        <p:spPr>
          <a:xfrm rot="10800000">
            <a:off x="3916500" y="213450"/>
            <a:ext cx="1311000" cy="1455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3"/>
          <p:cNvSpPr/>
          <p:nvPr/>
        </p:nvSpPr>
        <p:spPr>
          <a:xfrm>
            <a:off x="1724100" y="472025"/>
            <a:ext cx="5695800" cy="5187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988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title"/>
          </p:nvPr>
        </p:nvSpPr>
        <p:spPr>
          <a:xfrm>
            <a:off x="1326300" y="2556064"/>
            <a:ext cx="6491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title" idx="2" hasCustomPrompt="1"/>
          </p:nvPr>
        </p:nvSpPr>
        <p:spPr>
          <a:xfrm>
            <a:off x="3945600" y="1207361"/>
            <a:ext cx="1252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>
            <a:off x="2235750" y="3623239"/>
            <a:ext cx="4672500" cy="36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pic>
        <p:nvPicPr>
          <p:cNvPr id="28" name="Google Shape;28;p3"/>
          <p:cNvPicPr preferRelativeResize="0"/>
          <p:nvPr/>
        </p:nvPicPr>
        <p:blipFill>
          <a:blip r:embed="rId2">
            <a:alphaModFix amt="40000"/>
          </a:blip>
          <a:stretch>
            <a:fillRect/>
          </a:stretch>
        </p:blipFill>
        <p:spPr>
          <a:xfrm flipH="1">
            <a:off x="-27362" y="2384744"/>
            <a:ext cx="9143999" cy="2758762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3"/>
          <p:cNvSpPr/>
          <p:nvPr/>
        </p:nvSpPr>
        <p:spPr>
          <a:xfrm flipH="1">
            <a:off x="-22254" y="-285400"/>
            <a:ext cx="4128492" cy="1601110"/>
          </a:xfrm>
          <a:custGeom>
            <a:avLst/>
            <a:gdLst/>
            <a:ahLst/>
            <a:cxnLst/>
            <a:rect l="l" t="t" r="r" b="b"/>
            <a:pathLst>
              <a:path w="35655" h="13828" extrusionOk="0">
                <a:moveTo>
                  <a:pt x="35654" y="1"/>
                </a:moveTo>
                <a:lnTo>
                  <a:pt x="1" y="980"/>
                </a:lnTo>
                <a:lnTo>
                  <a:pt x="97" y="1195"/>
                </a:lnTo>
                <a:lnTo>
                  <a:pt x="407" y="1816"/>
                </a:lnTo>
                <a:lnTo>
                  <a:pt x="646" y="2245"/>
                </a:lnTo>
                <a:lnTo>
                  <a:pt x="932" y="2771"/>
                </a:lnTo>
                <a:lnTo>
                  <a:pt x="1291" y="3320"/>
                </a:lnTo>
                <a:lnTo>
                  <a:pt x="1696" y="3941"/>
                </a:lnTo>
                <a:lnTo>
                  <a:pt x="2174" y="4610"/>
                </a:lnTo>
                <a:lnTo>
                  <a:pt x="2723" y="5302"/>
                </a:lnTo>
                <a:lnTo>
                  <a:pt x="3344" y="6042"/>
                </a:lnTo>
                <a:lnTo>
                  <a:pt x="4037" y="6783"/>
                </a:lnTo>
                <a:lnTo>
                  <a:pt x="4801" y="7523"/>
                </a:lnTo>
                <a:lnTo>
                  <a:pt x="5613" y="8287"/>
                </a:lnTo>
                <a:lnTo>
                  <a:pt x="6067" y="8645"/>
                </a:lnTo>
                <a:lnTo>
                  <a:pt x="6544" y="9027"/>
                </a:lnTo>
                <a:lnTo>
                  <a:pt x="7022" y="9386"/>
                </a:lnTo>
                <a:lnTo>
                  <a:pt x="7523" y="9744"/>
                </a:lnTo>
                <a:lnTo>
                  <a:pt x="8049" y="10078"/>
                </a:lnTo>
                <a:lnTo>
                  <a:pt x="8598" y="10436"/>
                </a:lnTo>
                <a:lnTo>
                  <a:pt x="9147" y="10747"/>
                </a:lnTo>
                <a:lnTo>
                  <a:pt x="9744" y="11081"/>
                </a:lnTo>
                <a:lnTo>
                  <a:pt x="10341" y="11392"/>
                </a:lnTo>
                <a:lnTo>
                  <a:pt x="10986" y="11678"/>
                </a:lnTo>
                <a:lnTo>
                  <a:pt x="11631" y="11965"/>
                </a:lnTo>
                <a:lnTo>
                  <a:pt x="12299" y="12227"/>
                </a:lnTo>
                <a:lnTo>
                  <a:pt x="12992" y="12490"/>
                </a:lnTo>
                <a:lnTo>
                  <a:pt x="13708" y="12705"/>
                </a:lnTo>
                <a:lnTo>
                  <a:pt x="14449" y="12920"/>
                </a:lnTo>
                <a:lnTo>
                  <a:pt x="15213" y="13111"/>
                </a:lnTo>
                <a:lnTo>
                  <a:pt x="16001" y="13302"/>
                </a:lnTo>
                <a:lnTo>
                  <a:pt x="16813" y="13445"/>
                </a:lnTo>
                <a:lnTo>
                  <a:pt x="17625" y="13565"/>
                </a:lnTo>
                <a:lnTo>
                  <a:pt x="18484" y="13684"/>
                </a:lnTo>
                <a:lnTo>
                  <a:pt x="19368" y="13756"/>
                </a:lnTo>
                <a:lnTo>
                  <a:pt x="20275" y="13804"/>
                </a:lnTo>
                <a:lnTo>
                  <a:pt x="21207" y="13827"/>
                </a:lnTo>
                <a:lnTo>
                  <a:pt x="22162" y="13827"/>
                </a:lnTo>
                <a:lnTo>
                  <a:pt x="23141" y="13804"/>
                </a:lnTo>
                <a:lnTo>
                  <a:pt x="24144" y="13732"/>
                </a:lnTo>
                <a:lnTo>
                  <a:pt x="25171" y="13636"/>
                </a:lnTo>
                <a:lnTo>
                  <a:pt x="26222" y="13493"/>
                </a:lnTo>
                <a:lnTo>
                  <a:pt x="27320" y="13326"/>
                </a:lnTo>
                <a:lnTo>
                  <a:pt x="28419" y="13135"/>
                </a:lnTo>
                <a:lnTo>
                  <a:pt x="29565" y="12896"/>
                </a:lnTo>
                <a:lnTo>
                  <a:pt x="30735" y="12610"/>
                </a:lnTo>
                <a:lnTo>
                  <a:pt x="31905" y="12299"/>
                </a:lnTo>
                <a:lnTo>
                  <a:pt x="33123" y="11941"/>
                </a:lnTo>
                <a:lnTo>
                  <a:pt x="34389" y="11535"/>
                </a:lnTo>
                <a:lnTo>
                  <a:pt x="35654" y="11105"/>
                </a:lnTo>
                <a:lnTo>
                  <a:pt x="3565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42875" dist="10477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3"/>
          <p:cNvSpPr/>
          <p:nvPr/>
        </p:nvSpPr>
        <p:spPr>
          <a:xfrm flipH="1">
            <a:off x="-27425" y="-187211"/>
            <a:ext cx="3452489" cy="1285598"/>
          </a:xfrm>
          <a:custGeom>
            <a:avLst/>
            <a:gdLst/>
            <a:ahLst/>
            <a:cxnLst/>
            <a:rect l="l" t="t" r="r" b="b"/>
            <a:pathLst>
              <a:path w="38543" h="14353" extrusionOk="0">
                <a:moveTo>
                  <a:pt x="38543" y="1"/>
                </a:moveTo>
                <a:lnTo>
                  <a:pt x="0" y="1027"/>
                </a:lnTo>
                <a:lnTo>
                  <a:pt x="96" y="1242"/>
                </a:lnTo>
                <a:lnTo>
                  <a:pt x="430" y="1887"/>
                </a:lnTo>
                <a:lnTo>
                  <a:pt x="693" y="2341"/>
                </a:lnTo>
                <a:lnTo>
                  <a:pt x="1003" y="2866"/>
                </a:lnTo>
                <a:lnTo>
                  <a:pt x="1385" y="3463"/>
                </a:lnTo>
                <a:lnTo>
                  <a:pt x="1839" y="4108"/>
                </a:lnTo>
                <a:lnTo>
                  <a:pt x="2364" y="4777"/>
                </a:lnTo>
                <a:lnTo>
                  <a:pt x="2961" y="5517"/>
                </a:lnTo>
                <a:lnTo>
                  <a:pt x="3630" y="6257"/>
                </a:lnTo>
                <a:lnTo>
                  <a:pt x="4370" y="7045"/>
                </a:lnTo>
                <a:lnTo>
                  <a:pt x="5182" y="7809"/>
                </a:lnTo>
                <a:lnTo>
                  <a:pt x="5636" y="8215"/>
                </a:lnTo>
                <a:lnTo>
                  <a:pt x="6090" y="8597"/>
                </a:lnTo>
                <a:lnTo>
                  <a:pt x="6567" y="8980"/>
                </a:lnTo>
                <a:lnTo>
                  <a:pt x="7069" y="9362"/>
                </a:lnTo>
                <a:lnTo>
                  <a:pt x="7594" y="9744"/>
                </a:lnTo>
                <a:lnTo>
                  <a:pt x="8143" y="10102"/>
                </a:lnTo>
                <a:lnTo>
                  <a:pt x="8693" y="10460"/>
                </a:lnTo>
                <a:lnTo>
                  <a:pt x="9290" y="10818"/>
                </a:lnTo>
                <a:lnTo>
                  <a:pt x="9910" y="11177"/>
                </a:lnTo>
                <a:lnTo>
                  <a:pt x="10531" y="11511"/>
                </a:lnTo>
                <a:lnTo>
                  <a:pt x="11200" y="11821"/>
                </a:lnTo>
                <a:lnTo>
                  <a:pt x="11869" y="12132"/>
                </a:lnTo>
                <a:lnTo>
                  <a:pt x="12561" y="12418"/>
                </a:lnTo>
                <a:lnTo>
                  <a:pt x="13302" y="12705"/>
                </a:lnTo>
                <a:lnTo>
                  <a:pt x="14042" y="12968"/>
                </a:lnTo>
                <a:lnTo>
                  <a:pt x="14830" y="13206"/>
                </a:lnTo>
                <a:lnTo>
                  <a:pt x="15618" y="13421"/>
                </a:lnTo>
                <a:lnTo>
                  <a:pt x="16454" y="13612"/>
                </a:lnTo>
                <a:lnTo>
                  <a:pt x="17290" y="13803"/>
                </a:lnTo>
                <a:lnTo>
                  <a:pt x="18173" y="13971"/>
                </a:lnTo>
                <a:lnTo>
                  <a:pt x="19057" y="14090"/>
                </a:lnTo>
                <a:lnTo>
                  <a:pt x="19988" y="14209"/>
                </a:lnTo>
                <a:lnTo>
                  <a:pt x="20943" y="14281"/>
                </a:lnTo>
                <a:lnTo>
                  <a:pt x="21922" y="14329"/>
                </a:lnTo>
                <a:lnTo>
                  <a:pt x="22925" y="14353"/>
                </a:lnTo>
                <a:lnTo>
                  <a:pt x="23952" y="14353"/>
                </a:lnTo>
                <a:lnTo>
                  <a:pt x="25027" y="14329"/>
                </a:lnTo>
                <a:lnTo>
                  <a:pt x="26101" y="14257"/>
                </a:lnTo>
                <a:lnTo>
                  <a:pt x="27224" y="14162"/>
                </a:lnTo>
                <a:lnTo>
                  <a:pt x="28370" y="14018"/>
                </a:lnTo>
                <a:lnTo>
                  <a:pt x="29540" y="13851"/>
                </a:lnTo>
                <a:lnTo>
                  <a:pt x="30734" y="13636"/>
                </a:lnTo>
                <a:lnTo>
                  <a:pt x="31952" y="13374"/>
                </a:lnTo>
                <a:lnTo>
                  <a:pt x="33218" y="13087"/>
                </a:lnTo>
                <a:lnTo>
                  <a:pt x="34507" y="12777"/>
                </a:lnTo>
                <a:lnTo>
                  <a:pt x="35821" y="12394"/>
                </a:lnTo>
                <a:lnTo>
                  <a:pt x="37158" y="11988"/>
                </a:lnTo>
                <a:lnTo>
                  <a:pt x="38543" y="11535"/>
                </a:lnTo>
                <a:lnTo>
                  <a:pt x="3854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42875" dist="952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" name="Google Shape;31;p3"/>
          <p:cNvGrpSpPr/>
          <p:nvPr/>
        </p:nvGrpSpPr>
        <p:grpSpPr>
          <a:xfrm>
            <a:off x="216825" y="4849214"/>
            <a:ext cx="600300" cy="143100"/>
            <a:chOff x="2985700" y="316300"/>
            <a:chExt cx="600300" cy="143100"/>
          </a:xfrm>
        </p:grpSpPr>
        <p:sp>
          <p:nvSpPr>
            <p:cNvPr id="32" name="Google Shape;32;p3"/>
            <p:cNvSpPr/>
            <p:nvPr/>
          </p:nvSpPr>
          <p:spPr>
            <a:xfrm>
              <a:off x="2985700" y="316300"/>
              <a:ext cx="143100" cy="143100"/>
            </a:xfrm>
            <a:prstGeom prst="ellipse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3214300" y="316300"/>
              <a:ext cx="143100" cy="143100"/>
            </a:xfrm>
            <a:prstGeom prst="ellipse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3442900" y="316300"/>
              <a:ext cx="143100" cy="143100"/>
            </a:xfrm>
            <a:prstGeom prst="ellipse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3"/>
          <p:cNvSpPr/>
          <p:nvPr/>
        </p:nvSpPr>
        <p:spPr>
          <a:xfrm flipH="1">
            <a:off x="8405488" y="688400"/>
            <a:ext cx="475800" cy="475800"/>
          </a:xfrm>
          <a:prstGeom prst="ellipse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3"/>
          <p:cNvSpPr/>
          <p:nvPr/>
        </p:nvSpPr>
        <p:spPr>
          <a:xfrm flipH="1">
            <a:off x="8708963" y="1588875"/>
            <a:ext cx="211500" cy="211500"/>
          </a:xfrm>
          <a:prstGeom prst="ellipse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3"/>
          <p:cNvSpPr/>
          <p:nvPr/>
        </p:nvSpPr>
        <p:spPr>
          <a:xfrm rot="10800000" flipH="1">
            <a:off x="7694938" y="191175"/>
            <a:ext cx="1311000" cy="1455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3"/>
          <p:cNvSpPr/>
          <p:nvPr/>
        </p:nvSpPr>
        <p:spPr>
          <a:xfrm>
            <a:off x="7299200" y="3814825"/>
            <a:ext cx="3050100" cy="30501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28588" dist="66675" dir="123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3"/>
          <p:cNvSpPr/>
          <p:nvPr/>
        </p:nvSpPr>
        <p:spPr>
          <a:xfrm>
            <a:off x="7518275" y="4042350"/>
            <a:ext cx="3050100" cy="30501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28588" dist="66675" dir="123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"/>
          <p:cNvSpPr/>
          <p:nvPr/>
        </p:nvSpPr>
        <p:spPr>
          <a:xfrm>
            <a:off x="1724100" y="472025"/>
            <a:ext cx="5695800" cy="5187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4"/>
          <p:cNvSpPr txBox="1">
            <a:spLocks noGrp="1"/>
          </p:cNvSpPr>
          <p:nvPr>
            <p:ph type="body" idx="1"/>
          </p:nvPr>
        </p:nvSpPr>
        <p:spPr>
          <a:xfrm>
            <a:off x="720000" y="1215752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AutoNum type="arabicPeriod"/>
              <a:defRPr sz="1300">
                <a:solidFill>
                  <a:srgbClr val="434343"/>
                </a:solidFill>
              </a:defRPr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 sz="1600">
                <a:solidFill>
                  <a:srgbClr val="434343"/>
                </a:solidFill>
              </a:defRPr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 sz="1600">
                <a:solidFill>
                  <a:srgbClr val="434343"/>
                </a:solidFill>
              </a:defRPr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rabicPeriod"/>
              <a:defRPr sz="1600">
                <a:solidFill>
                  <a:srgbClr val="434343"/>
                </a:solidFill>
              </a:defRPr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 sz="1600">
                <a:solidFill>
                  <a:srgbClr val="434343"/>
                </a:solidFill>
              </a:defRPr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 sz="1600">
                <a:solidFill>
                  <a:srgbClr val="434343"/>
                </a:solidFill>
              </a:defRPr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rabicPeriod"/>
              <a:defRPr sz="1600">
                <a:solidFill>
                  <a:srgbClr val="434343"/>
                </a:solidFill>
              </a:defRPr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 sz="1600">
                <a:solidFill>
                  <a:srgbClr val="434343"/>
                </a:solidFill>
              </a:defRPr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 sz="16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pic>
        <p:nvPicPr>
          <p:cNvPr id="44" name="Google Shape;44;p4"/>
          <p:cNvPicPr preferRelativeResize="0"/>
          <p:nvPr/>
        </p:nvPicPr>
        <p:blipFill rotWithShape="1">
          <a:blip r:embed="rId2">
            <a:alphaModFix amt="40000"/>
          </a:blip>
          <a:srcRect t="49720" r="43480" b="5941"/>
          <a:stretch/>
        </p:blipFill>
        <p:spPr>
          <a:xfrm rot="-5400000">
            <a:off x="5946539" y="1975751"/>
            <a:ext cx="5168148" cy="122315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4"/>
          <p:cNvSpPr/>
          <p:nvPr/>
        </p:nvSpPr>
        <p:spPr>
          <a:xfrm rot="-5400000" flipH="1">
            <a:off x="-616684" y="3968458"/>
            <a:ext cx="1730426" cy="671107"/>
          </a:xfrm>
          <a:custGeom>
            <a:avLst/>
            <a:gdLst/>
            <a:ahLst/>
            <a:cxnLst/>
            <a:rect l="l" t="t" r="r" b="b"/>
            <a:pathLst>
              <a:path w="35655" h="13828" extrusionOk="0">
                <a:moveTo>
                  <a:pt x="35654" y="1"/>
                </a:moveTo>
                <a:lnTo>
                  <a:pt x="1" y="980"/>
                </a:lnTo>
                <a:lnTo>
                  <a:pt x="97" y="1195"/>
                </a:lnTo>
                <a:lnTo>
                  <a:pt x="407" y="1816"/>
                </a:lnTo>
                <a:lnTo>
                  <a:pt x="646" y="2245"/>
                </a:lnTo>
                <a:lnTo>
                  <a:pt x="932" y="2771"/>
                </a:lnTo>
                <a:lnTo>
                  <a:pt x="1291" y="3320"/>
                </a:lnTo>
                <a:lnTo>
                  <a:pt x="1696" y="3941"/>
                </a:lnTo>
                <a:lnTo>
                  <a:pt x="2174" y="4610"/>
                </a:lnTo>
                <a:lnTo>
                  <a:pt x="2723" y="5302"/>
                </a:lnTo>
                <a:lnTo>
                  <a:pt x="3344" y="6042"/>
                </a:lnTo>
                <a:lnTo>
                  <a:pt x="4037" y="6783"/>
                </a:lnTo>
                <a:lnTo>
                  <a:pt x="4801" y="7523"/>
                </a:lnTo>
                <a:lnTo>
                  <a:pt x="5613" y="8287"/>
                </a:lnTo>
                <a:lnTo>
                  <a:pt x="6067" y="8645"/>
                </a:lnTo>
                <a:lnTo>
                  <a:pt x="6544" y="9027"/>
                </a:lnTo>
                <a:lnTo>
                  <a:pt x="7022" y="9386"/>
                </a:lnTo>
                <a:lnTo>
                  <a:pt x="7523" y="9744"/>
                </a:lnTo>
                <a:lnTo>
                  <a:pt x="8049" y="10078"/>
                </a:lnTo>
                <a:lnTo>
                  <a:pt x="8598" y="10436"/>
                </a:lnTo>
                <a:lnTo>
                  <a:pt x="9147" y="10747"/>
                </a:lnTo>
                <a:lnTo>
                  <a:pt x="9744" y="11081"/>
                </a:lnTo>
                <a:lnTo>
                  <a:pt x="10341" y="11392"/>
                </a:lnTo>
                <a:lnTo>
                  <a:pt x="10986" y="11678"/>
                </a:lnTo>
                <a:lnTo>
                  <a:pt x="11631" y="11965"/>
                </a:lnTo>
                <a:lnTo>
                  <a:pt x="12299" y="12227"/>
                </a:lnTo>
                <a:lnTo>
                  <a:pt x="12992" y="12490"/>
                </a:lnTo>
                <a:lnTo>
                  <a:pt x="13708" y="12705"/>
                </a:lnTo>
                <a:lnTo>
                  <a:pt x="14449" y="12920"/>
                </a:lnTo>
                <a:lnTo>
                  <a:pt x="15213" y="13111"/>
                </a:lnTo>
                <a:lnTo>
                  <a:pt x="16001" y="13302"/>
                </a:lnTo>
                <a:lnTo>
                  <a:pt x="16813" y="13445"/>
                </a:lnTo>
                <a:lnTo>
                  <a:pt x="17625" y="13565"/>
                </a:lnTo>
                <a:lnTo>
                  <a:pt x="18484" y="13684"/>
                </a:lnTo>
                <a:lnTo>
                  <a:pt x="19368" y="13756"/>
                </a:lnTo>
                <a:lnTo>
                  <a:pt x="20275" y="13804"/>
                </a:lnTo>
                <a:lnTo>
                  <a:pt x="21207" y="13827"/>
                </a:lnTo>
                <a:lnTo>
                  <a:pt x="22162" y="13827"/>
                </a:lnTo>
                <a:lnTo>
                  <a:pt x="23141" y="13804"/>
                </a:lnTo>
                <a:lnTo>
                  <a:pt x="24144" y="13732"/>
                </a:lnTo>
                <a:lnTo>
                  <a:pt x="25171" y="13636"/>
                </a:lnTo>
                <a:lnTo>
                  <a:pt x="26222" y="13493"/>
                </a:lnTo>
                <a:lnTo>
                  <a:pt x="27320" y="13326"/>
                </a:lnTo>
                <a:lnTo>
                  <a:pt x="28419" y="13135"/>
                </a:lnTo>
                <a:lnTo>
                  <a:pt x="29565" y="12896"/>
                </a:lnTo>
                <a:lnTo>
                  <a:pt x="30735" y="12610"/>
                </a:lnTo>
                <a:lnTo>
                  <a:pt x="31905" y="12299"/>
                </a:lnTo>
                <a:lnTo>
                  <a:pt x="33123" y="11941"/>
                </a:lnTo>
                <a:lnTo>
                  <a:pt x="34389" y="11535"/>
                </a:lnTo>
                <a:lnTo>
                  <a:pt x="35654" y="11105"/>
                </a:lnTo>
                <a:lnTo>
                  <a:pt x="3565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42875" dist="47625" dir="183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4"/>
          <p:cNvSpPr/>
          <p:nvPr/>
        </p:nvSpPr>
        <p:spPr>
          <a:xfrm rot="-5400000" flipH="1">
            <a:off x="-499994" y="4178439"/>
            <a:ext cx="1447097" cy="538848"/>
          </a:xfrm>
          <a:custGeom>
            <a:avLst/>
            <a:gdLst/>
            <a:ahLst/>
            <a:cxnLst/>
            <a:rect l="l" t="t" r="r" b="b"/>
            <a:pathLst>
              <a:path w="38543" h="14353" extrusionOk="0">
                <a:moveTo>
                  <a:pt x="38543" y="1"/>
                </a:moveTo>
                <a:lnTo>
                  <a:pt x="0" y="1027"/>
                </a:lnTo>
                <a:lnTo>
                  <a:pt x="96" y="1242"/>
                </a:lnTo>
                <a:lnTo>
                  <a:pt x="430" y="1887"/>
                </a:lnTo>
                <a:lnTo>
                  <a:pt x="693" y="2341"/>
                </a:lnTo>
                <a:lnTo>
                  <a:pt x="1003" y="2866"/>
                </a:lnTo>
                <a:lnTo>
                  <a:pt x="1385" y="3463"/>
                </a:lnTo>
                <a:lnTo>
                  <a:pt x="1839" y="4108"/>
                </a:lnTo>
                <a:lnTo>
                  <a:pt x="2364" y="4777"/>
                </a:lnTo>
                <a:lnTo>
                  <a:pt x="2961" y="5517"/>
                </a:lnTo>
                <a:lnTo>
                  <a:pt x="3630" y="6257"/>
                </a:lnTo>
                <a:lnTo>
                  <a:pt x="4370" y="7045"/>
                </a:lnTo>
                <a:lnTo>
                  <a:pt x="5182" y="7809"/>
                </a:lnTo>
                <a:lnTo>
                  <a:pt x="5636" y="8215"/>
                </a:lnTo>
                <a:lnTo>
                  <a:pt x="6090" y="8597"/>
                </a:lnTo>
                <a:lnTo>
                  <a:pt x="6567" y="8980"/>
                </a:lnTo>
                <a:lnTo>
                  <a:pt x="7069" y="9362"/>
                </a:lnTo>
                <a:lnTo>
                  <a:pt x="7594" y="9744"/>
                </a:lnTo>
                <a:lnTo>
                  <a:pt x="8143" y="10102"/>
                </a:lnTo>
                <a:lnTo>
                  <a:pt x="8693" y="10460"/>
                </a:lnTo>
                <a:lnTo>
                  <a:pt x="9290" y="10818"/>
                </a:lnTo>
                <a:lnTo>
                  <a:pt x="9910" y="11177"/>
                </a:lnTo>
                <a:lnTo>
                  <a:pt x="10531" y="11511"/>
                </a:lnTo>
                <a:lnTo>
                  <a:pt x="11200" y="11821"/>
                </a:lnTo>
                <a:lnTo>
                  <a:pt x="11869" y="12132"/>
                </a:lnTo>
                <a:lnTo>
                  <a:pt x="12561" y="12418"/>
                </a:lnTo>
                <a:lnTo>
                  <a:pt x="13302" y="12705"/>
                </a:lnTo>
                <a:lnTo>
                  <a:pt x="14042" y="12968"/>
                </a:lnTo>
                <a:lnTo>
                  <a:pt x="14830" y="13206"/>
                </a:lnTo>
                <a:lnTo>
                  <a:pt x="15618" y="13421"/>
                </a:lnTo>
                <a:lnTo>
                  <a:pt x="16454" y="13612"/>
                </a:lnTo>
                <a:lnTo>
                  <a:pt x="17290" y="13803"/>
                </a:lnTo>
                <a:lnTo>
                  <a:pt x="18173" y="13971"/>
                </a:lnTo>
                <a:lnTo>
                  <a:pt x="19057" y="14090"/>
                </a:lnTo>
                <a:lnTo>
                  <a:pt x="19988" y="14209"/>
                </a:lnTo>
                <a:lnTo>
                  <a:pt x="20943" y="14281"/>
                </a:lnTo>
                <a:lnTo>
                  <a:pt x="21922" y="14329"/>
                </a:lnTo>
                <a:lnTo>
                  <a:pt x="22925" y="14353"/>
                </a:lnTo>
                <a:lnTo>
                  <a:pt x="23952" y="14353"/>
                </a:lnTo>
                <a:lnTo>
                  <a:pt x="25027" y="14329"/>
                </a:lnTo>
                <a:lnTo>
                  <a:pt x="26101" y="14257"/>
                </a:lnTo>
                <a:lnTo>
                  <a:pt x="27224" y="14162"/>
                </a:lnTo>
                <a:lnTo>
                  <a:pt x="28370" y="14018"/>
                </a:lnTo>
                <a:lnTo>
                  <a:pt x="29540" y="13851"/>
                </a:lnTo>
                <a:lnTo>
                  <a:pt x="30734" y="13636"/>
                </a:lnTo>
                <a:lnTo>
                  <a:pt x="31952" y="13374"/>
                </a:lnTo>
                <a:lnTo>
                  <a:pt x="33218" y="13087"/>
                </a:lnTo>
                <a:lnTo>
                  <a:pt x="34507" y="12777"/>
                </a:lnTo>
                <a:lnTo>
                  <a:pt x="35821" y="12394"/>
                </a:lnTo>
                <a:lnTo>
                  <a:pt x="37158" y="11988"/>
                </a:lnTo>
                <a:lnTo>
                  <a:pt x="38543" y="11535"/>
                </a:lnTo>
                <a:lnTo>
                  <a:pt x="3854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42875" dist="47625" dir="183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4"/>
          <p:cNvSpPr/>
          <p:nvPr/>
        </p:nvSpPr>
        <p:spPr>
          <a:xfrm>
            <a:off x="7349451" y="-76200"/>
            <a:ext cx="1964056" cy="921221"/>
          </a:xfrm>
          <a:custGeom>
            <a:avLst/>
            <a:gdLst/>
            <a:ahLst/>
            <a:cxnLst/>
            <a:rect l="l" t="t" r="r" b="b"/>
            <a:pathLst>
              <a:path w="35655" h="13828" extrusionOk="0">
                <a:moveTo>
                  <a:pt x="35654" y="1"/>
                </a:moveTo>
                <a:lnTo>
                  <a:pt x="1" y="980"/>
                </a:lnTo>
                <a:lnTo>
                  <a:pt x="97" y="1195"/>
                </a:lnTo>
                <a:lnTo>
                  <a:pt x="407" y="1816"/>
                </a:lnTo>
                <a:lnTo>
                  <a:pt x="646" y="2245"/>
                </a:lnTo>
                <a:lnTo>
                  <a:pt x="932" y="2771"/>
                </a:lnTo>
                <a:lnTo>
                  <a:pt x="1291" y="3320"/>
                </a:lnTo>
                <a:lnTo>
                  <a:pt x="1696" y="3941"/>
                </a:lnTo>
                <a:lnTo>
                  <a:pt x="2174" y="4610"/>
                </a:lnTo>
                <a:lnTo>
                  <a:pt x="2723" y="5302"/>
                </a:lnTo>
                <a:lnTo>
                  <a:pt x="3344" y="6042"/>
                </a:lnTo>
                <a:lnTo>
                  <a:pt x="4037" y="6783"/>
                </a:lnTo>
                <a:lnTo>
                  <a:pt x="4801" y="7523"/>
                </a:lnTo>
                <a:lnTo>
                  <a:pt x="5613" y="8287"/>
                </a:lnTo>
                <a:lnTo>
                  <a:pt x="6067" y="8645"/>
                </a:lnTo>
                <a:lnTo>
                  <a:pt x="6544" y="9027"/>
                </a:lnTo>
                <a:lnTo>
                  <a:pt x="7022" y="9386"/>
                </a:lnTo>
                <a:lnTo>
                  <a:pt x="7523" y="9744"/>
                </a:lnTo>
                <a:lnTo>
                  <a:pt x="8049" y="10078"/>
                </a:lnTo>
                <a:lnTo>
                  <a:pt x="8598" y="10436"/>
                </a:lnTo>
                <a:lnTo>
                  <a:pt x="9147" y="10747"/>
                </a:lnTo>
                <a:lnTo>
                  <a:pt x="9744" y="11081"/>
                </a:lnTo>
                <a:lnTo>
                  <a:pt x="10341" y="11392"/>
                </a:lnTo>
                <a:lnTo>
                  <a:pt x="10986" y="11678"/>
                </a:lnTo>
                <a:lnTo>
                  <a:pt x="11631" y="11965"/>
                </a:lnTo>
                <a:lnTo>
                  <a:pt x="12299" y="12227"/>
                </a:lnTo>
                <a:lnTo>
                  <a:pt x="12992" y="12490"/>
                </a:lnTo>
                <a:lnTo>
                  <a:pt x="13708" y="12705"/>
                </a:lnTo>
                <a:lnTo>
                  <a:pt x="14449" y="12920"/>
                </a:lnTo>
                <a:lnTo>
                  <a:pt x="15213" y="13111"/>
                </a:lnTo>
                <a:lnTo>
                  <a:pt x="16001" y="13302"/>
                </a:lnTo>
                <a:lnTo>
                  <a:pt x="16813" y="13445"/>
                </a:lnTo>
                <a:lnTo>
                  <a:pt x="17625" y="13565"/>
                </a:lnTo>
                <a:lnTo>
                  <a:pt x="18484" y="13684"/>
                </a:lnTo>
                <a:lnTo>
                  <a:pt x="19368" y="13756"/>
                </a:lnTo>
                <a:lnTo>
                  <a:pt x="20275" y="13804"/>
                </a:lnTo>
                <a:lnTo>
                  <a:pt x="21207" y="13827"/>
                </a:lnTo>
                <a:lnTo>
                  <a:pt x="22162" y="13827"/>
                </a:lnTo>
                <a:lnTo>
                  <a:pt x="23141" y="13804"/>
                </a:lnTo>
                <a:lnTo>
                  <a:pt x="24144" y="13732"/>
                </a:lnTo>
                <a:lnTo>
                  <a:pt x="25171" y="13636"/>
                </a:lnTo>
                <a:lnTo>
                  <a:pt x="26222" y="13493"/>
                </a:lnTo>
                <a:lnTo>
                  <a:pt x="27320" y="13326"/>
                </a:lnTo>
                <a:lnTo>
                  <a:pt x="28419" y="13135"/>
                </a:lnTo>
                <a:lnTo>
                  <a:pt x="29565" y="12896"/>
                </a:lnTo>
                <a:lnTo>
                  <a:pt x="30735" y="12610"/>
                </a:lnTo>
                <a:lnTo>
                  <a:pt x="31905" y="12299"/>
                </a:lnTo>
                <a:lnTo>
                  <a:pt x="33123" y="11941"/>
                </a:lnTo>
                <a:lnTo>
                  <a:pt x="34389" y="11535"/>
                </a:lnTo>
                <a:lnTo>
                  <a:pt x="35654" y="11105"/>
                </a:lnTo>
                <a:lnTo>
                  <a:pt x="3565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42875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4"/>
          <p:cNvSpPr/>
          <p:nvPr/>
        </p:nvSpPr>
        <p:spPr>
          <a:xfrm>
            <a:off x="7673502" y="-19705"/>
            <a:ext cx="1642510" cy="739682"/>
          </a:xfrm>
          <a:custGeom>
            <a:avLst/>
            <a:gdLst/>
            <a:ahLst/>
            <a:cxnLst/>
            <a:rect l="l" t="t" r="r" b="b"/>
            <a:pathLst>
              <a:path w="38543" h="14353" extrusionOk="0">
                <a:moveTo>
                  <a:pt x="38543" y="1"/>
                </a:moveTo>
                <a:lnTo>
                  <a:pt x="0" y="1027"/>
                </a:lnTo>
                <a:lnTo>
                  <a:pt x="96" y="1242"/>
                </a:lnTo>
                <a:lnTo>
                  <a:pt x="430" y="1887"/>
                </a:lnTo>
                <a:lnTo>
                  <a:pt x="693" y="2341"/>
                </a:lnTo>
                <a:lnTo>
                  <a:pt x="1003" y="2866"/>
                </a:lnTo>
                <a:lnTo>
                  <a:pt x="1385" y="3463"/>
                </a:lnTo>
                <a:lnTo>
                  <a:pt x="1839" y="4108"/>
                </a:lnTo>
                <a:lnTo>
                  <a:pt x="2364" y="4777"/>
                </a:lnTo>
                <a:lnTo>
                  <a:pt x="2961" y="5517"/>
                </a:lnTo>
                <a:lnTo>
                  <a:pt x="3630" y="6257"/>
                </a:lnTo>
                <a:lnTo>
                  <a:pt x="4370" y="7045"/>
                </a:lnTo>
                <a:lnTo>
                  <a:pt x="5182" y="7809"/>
                </a:lnTo>
                <a:lnTo>
                  <a:pt x="5636" y="8215"/>
                </a:lnTo>
                <a:lnTo>
                  <a:pt x="6090" y="8597"/>
                </a:lnTo>
                <a:lnTo>
                  <a:pt x="6567" y="8980"/>
                </a:lnTo>
                <a:lnTo>
                  <a:pt x="7069" y="9362"/>
                </a:lnTo>
                <a:lnTo>
                  <a:pt x="7594" y="9744"/>
                </a:lnTo>
                <a:lnTo>
                  <a:pt x="8143" y="10102"/>
                </a:lnTo>
                <a:lnTo>
                  <a:pt x="8693" y="10460"/>
                </a:lnTo>
                <a:lnTo>
                  <a:pt x="9290" y="10818"/>
                </a:lnTo>
                <a:lnTo>
                  <a:pt x="9910" y="11177"/>
                </a:lnTo>
                <a:lnTo>
                  <a:pt x="10531" y="11511"/>
                </a:lnTo>
                <a:lnTo>
                  <a:pt x="11200" y="11821"/>
                </a:lnTo>
                <a:lnTo>
                  <a:pt x="11869" y="12132"/>
                </a:lnTo>
                <a:lnTo>
                  <a:pt x="12561" y="12418"/>
                </a:lnTo>
                <a:lnTo>
                  <a:pt x="13302" y="12705"/>
                </a:lnTo>
                <a:lnTo>
                  <a:pt x="14042" y="12968"/>
                </a:lnTo>
                <a:lnTo>
                  <a:pt x="14830" y="13206"/>
                </a:lnTo>
                <a:lnTo>
                  <a:pt x="15618" y="13421"/>
                </a:lnTo>
                <a:lnTo>
                  <a:pt x="16454" y="13612"/>
                </a:lnTo>
                <a:lnTo>
                  <a:pt x="17290" y="13803"/>
                </a:lnTo>
                <a:lnTo>
                  <a:pt x="18173" y="13971"/>
                </a:lnTo>
                <a:lnTo>
                  <a:pt x="19057" y="14090"/>
                </a:lnTo>
                <a:lnTo>
                  <a:pt x="19988" y="14209"/>
                </a:lnTo>
                <a:lnTo>
                  <a:pt x="20943" y="14281"/>
                </a:lnTo>
                <a:lnTo>
                  <a:pt x="21922" y="14329"/>
                </a:lnTo>
                <a:lnTo>
                  <a:pt x="22925" y="14353"/>
                </a:lnTo>
                <a:lnTo>
                  <a:pt x="23952" y="14353"/>
                </a:lnTo>
                <a:lnTo>
                  <a:pt x="25027" y="14329"/>
                </a:lnTo>
                <a:lnTo>
                  <a:pt x="26101" y="14257"/>
                </a:lnTo>
                <a:lnTo>
                  <a:pt x="27224" y="14162"/>
                </a:lnTo>
                <a:lnTo>
                  <a:pt x="28370" y="14018"/>
                </a:lnTo>
                <a:lnTo>
                  <a:pt x="29540" y="13851"/>
                </a:lnTo>
                <a:lnTo>
                  <a:pt x="30734" y="13636"/>
                </a:lnTo>
                <a:lnTo>
                  <a:pt x="31952" y="13374"/>
                </a:lnTo>
                <a:lnTo>
                  <a:pt x="33218" y="13087"/>
                </a:lnTo>
                <a:lnTo>
                  <a:pt x="34507" y="12777"/>
                </a:lnTo>
                <a:lnTo>
                  <a:pt x="35821" y="12394"/>
                </a:lnTo>
                <a:lnTo>
                  <a:pt x="37158" y="11988"/>
                </a:lnTo>
                <a:lnTo>
                  <a:pt x="38543" y="11535"/>
                </a:lnTo>
                <a:lnTo>
                  <a:pt x="3854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42875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49;p4"/>
          <p:cNvGrpSpPr/>
          <p:nvPr/>
        </p:nvGrpSpPr>
        <p:grpSpPr>
          <a:xfrm>
            <a:off x="4271850" y="4830164"/>
            <a:ext cx="600300" cy="143100"/>
            <a:chOff x="2985700" y="316300"/>
            <a:chExt cx="600300" cy="143100"/>
          </a:xfrm>
        </p:grpSpPr>
        <p:sp>
          <p:nvSpPr>
            <p:cNvPr id="50" name="Google Shape;50;p4"/>
            <p:cNvSpPr/>
            <p:nvPr/>
          </p:nvSpPr>
          <p:spPr>
            <a:xfrm>
              <a:off x="2985700" y="316300"/>
              <a:ext cx="143100" cy="143100"/>
            </a:xfrm>
            <a:prstGeom prst="ellipse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4"/>
            <p:cNvSpPr/>
            <p:nvPr/>
          </p:nvSpPr>
          <p:spPr>
            <a:xfrm>
              <a:off x="3214300" y="316300"/>
              <a:ext cx="143100" cy="143100"/>
            </a:xfrm>
            <a:prstGeom prst="ellipse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3442900" y="316300"/>
              <a:ext cx="143100" cy="143100"/>
            </a:xfrm>
            <a:prstGeom prst="ellipse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" name="Google Shape;53;p4"/>
          <p:cNvGrpSpPr/>
          <p:nvPr/>
        </p:nvGrpSpPr>
        <p:grpSpPr>
          <a:xfrm rot="5400000">
            <a:off x="8461625" y="1246314"/>
            <a:ext cx="600300" cy="143100"/>
            <a:chOff x="2985700" y="316300"/>
            <a:chExt cx="600300" cy="143100"/>
          </a:xfrm>
        </p:grpSpPr>
        <p:sp>
          <p:nvSpPr>
            <p:cNvPr id="54" name="Google Shape;54;p4"/>
            <p:cNvSpPr/>
            <p:nvPr/>
          </p:nvSpPr>
          <p:spPr>
            <a:xfrm>
              <a:off x="2985700" y="316300"/>
              <a:ext cx="143100" cy="143100"/>
            </a:xfrm>
            <a:prstGeom prst="ellipse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4"/>
            <p:cNvSpPr/>
            <p:nvPr/>
          </p:nvSpPr>
          <p:spPr>
            <a:xfrm>
              <a:off x="3214300" y="316300"/>
              <a:ext cx="143100" cy="143100"/>
            </a:xfrm>
            <a:prstGeom prst="ellipse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4"/>
            <p:cNvSpPr/>
            <p:nvPr/>
          </p:nvSpPr>
          <p:spPr>
            <a:xfrm>
              <a:off x="3442900" y="316300"/>
              <a:ext cx="143100" cy="143100"/>
            </a:xfrm>
            <a:prstGeom prst="ellipse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" name="Google Shape;57;p4"/>
          <p:cNvSpPr/>
          <p:nvPr/>
        </p:nvSpPr>
        <p:spPr>
          <a:xfrm rot="5400000">
            <a:off x="-274475" y="805400"/>
            <a:ext cx="1311000" cy="1455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5"/>
          <p:cNvPicPr preferRelativeResize="0"/>
          <p:nvPr/>
        </p:nvPicPr>
        <p:blipFill rotWithShape="1">
          <a:blip r:embed="rId2">
            <a:alphaModFix amt="40000"/>
          </a:blip>
          <a:srcRect t="-19320" b="19320"/>
          <a:stretch/>
        </p:blipFill>
        <p:spPr>
          <a:xfrm>
            <a:off x="0" y="2384744"/>
            <a:ext cx="9143999" cy="2758762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725931" y="2397000"/>
            <a:ext cx="30723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Cabin"/>
              <a:buNone/>
              <a:defRPr sz="2000">
                <a:latin typeface="Cabin"/>
                <a:ea typeface="Cabin"/>
                <a:cs typeface="Cabin"/>
                <a:sym typeface="Cab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61" name="Google Shape;61;p5"/>
          <p:cNvGrpSpPr/>
          <p:nvPr/>
        </p:nvGrpSpPr>
        <p:grpSpPr>
          <a:xfrm>
            <a:off x="4159264" y="-6525"/>
            <a:ext cx="4984786" cy="5154227"/>
            <a:chOff x="4159264" y="-6525"/>
            <a:chExt cx="4984786" cy="5154227"/>
          </a:xfrm>
        </p:grpSpPr>
        <p:sp>
          <p:nvSpPr>
            <p:cNvPr id="62" name="Google Shape;62;p5"/>
            <p:cNvSpPr/>
            <p:nvPr/>
          </p:nvSpPr>
          <p:spPr>
            <a:xfrm rot="5400000" flipH="1">
              <a:off x="2046057" y="2109009"/>
              <a:ext cx="5151899" cy="925486"/>
            </a:xfrm>
            <a:custGeom>
              <a:avLst/>
              <a:gdLst/>
              <a:ahLst/>
              <a:cxnLst/>
              <a:rect l="l" t="t" r="r" b="b"/>
              <a:pathLst>
                <a:path w="56836" h="32622" extrusionOk="0">
                  <a:moveTo>
                    <a:pt x="56836" y="1"/>
                  </a:moveTo>
                  <a:lnTo>
                    <a:pt x="0" y="1458"/>
                  </a:lnTo>
                  <a:lnTo>
                    <a:pt x="0" y="5493"/>
                  </a:lnTo>
                  <a:lnTo>
                    <a:pt x="478" y="5446"/>
                  </a:lnTo>
                  <a:lnTo>
                    <a:pt x="1027" y="5446"/>
                  </a:lnTo>
                  <a:lnTo>
                    <a:pt x="1815" y="5470"/>
                  </a:lnTo>
                  <a:lnTo>
                    <a:pt x="2771" y="5541"/>
                  </a:lnTo>
                  <a:lnTo>
                    <a:pt x="3344" y="5613"/>
                  </a:lnTo>
                  <a:lnTo>
                    <a:pt x="3917" y="5708"/>
                  </a:lnTo>
                  <a:lnTo>
                    <a:pt x="4562" y="5804"/>
                  </a:lnTo>
                  <a:lnTo>
                    <a:pt x="5230" y="5947"/>
                  </a:lnTo>
                  <a:lnTo>
                    <a:pt x="5947" y="6114"/>
                  </a:lnTo>
                  <a:lnTo>
                    <a:pt x="6687" y="6305"/>
                  </a:lnTo>
                  <a:lnTo>
                    <a:pt x="7475" y="6544"/>
                  </a:lnTo>
                  <a:lnTo>
                    <a:pt x="8287" y="6807"/>
                  </a:lnTo>
                  <a:lnTo>
                    <a:pt x="9123" y="7117"/>
                  </a:lnTo>
                  <a:lnTo>
                    <a:pt x="10006" y="7476"/>
                  </a:lnTo>
                  <a:lnTo>
                    <a:pt x="10914" y="7882"/>
                  </a:lnTo>
                  <a:lnTo>
                    <a:pt x="11821" y="8335"/>
                  </a:lnTo>
                  <a:lnTo>
                    <a:pt x="12776" y="8813"/>
                  </a:lnTo>
                  <a:lnTo>
                    <a:pt x="13755" y="9386"/>
                  </a:lnTo>
                  <a:lnTo>
                    <a:pt x="14735" y="9983"/>
                  </a:lnTo>
                  <a:lnTo>
                    <a:pt x="15761" y="10652"/>
                  </a:lnTo>
                  <a:lnTo>
                    <a:pt x="16788" y="11368"/>
                  </a:lnTo>
                  <a:lnTo>
                    <a:pt x="17815" y="12156"/>
                  </a:lnTo>
                  <a:lnTo>
                    <a:pt x="18890" y="13016"/>
                  </a:lnTo>
                  <a:lnTo>
                    <a:pt x="19940" y="13947"/>
                  </a:lnTo>
                  <a:lnTo>
                    <a:pt x="21039" y="14950"/>
                  </a:lnTo>
                  <a:lnTo>
                    <a:pt x="22114" y="16025"/>
                  </a:lnTo>
                  <a:lnTo>
                    <a:pt x="25982" y="19965"/>
                  </a:lnTo>
                  <a:lnTo>
                    <a:pt x="27916" y="21923"/>
                  </a:lnTo>
                  <a:lnTo>
                    <a:pt x="28896" y="22854"/>
                  </a:lnTo>
                  <a:lnTo>
                    <a:pt x="29875" y="23786"/>
                  </a:lnTo>
                  <a:lnTo>
                    <a:pt x="30878" y="24693"/>
                  </a:lnTo>
                  <a:lnTo>
                    <a:pt x="31881" y="25577"/>
                  </a:lnTo>
                  <a:lnTo>
                    <a:pt x="32884" y="26413"/>
                  </a:lnTo>
                  <a:lnTo>
                    <a:pt x="33887" y="27225"/>
                  </a:lnTo>
                  <a:lnTo>
                    <a:pt x="34913" y="27989"/>
                  </a:lnTo>
                  <a:lnTo>
                    <a:pt x="35940" y="28729"/>
                  </a:lnTo>
                  <a:lnTo>
                    <a:pt x="36967" y="29398"/>
                  </a:lnTo>
                  <a:lnTo>
                    <a:pt x="38018" y="30019"/>
                  </a:lnTo>
                  <a:lnTo>
                    <a:pt x="38567" y="30305"/>
                  </a:lnTo>
                  <a:lnTo>
                    <a:pt x="39092" y="30592"/>
                  </a:lnTo>
                  <a:lnTo>
                    <a:pt x="39618" y="30854"/>
                  </a:lnTo>
                  <a:lnTo>
                    <a:pt x="40167" y="31093"/>
                  </a:lnTo>
                  <a:lnTo>
                    <a:pt x="40716" y="31332"/>
                  </a:lnTo>
                  <a:lnTo>
                    <a:pt x="41242" y="31547"/>
                  </a:lnTo>
                  <a:lnTo>
                    <a:pt x="41791" y="31738"/>
                  </a:lnTo>
                  <a:lnTo>
                    <a:pt x="42340" y="31905"/>
                  </a:lnTo>
                  <a:lnTo>
                    <a:pt x="42913" y="32072"/>
                  </a:lnTo>
                  <a:lnTo>
                    <a:pt x="43463" y="32216"/>
                  </a:lnTo>
                  <a:lnTo>
                    <a:pt x="44036" y="32335"/>
                  </a:lnTo>
                  <a:lnTo>
                    <a:pt x="44585" y="32430"/>
                  </a:lnTo>
                  <a:lnTo>
                    <a:pt x="45158" y="32502"/>
                  </a:lnTo>
                  <a:lnTo>
                    <a:pt x="45731" y="32574"/>
                  </a:lnTo>
                  <a:lnTo>
                    <a:pt x="46304" y="32598"/>
                  </a:lnTo>
                  <a:lnTo>
                    <a:pt x="46901" y="32622"/>
                  </a:lnTo>
                  <a:lnTo>
                    <a:pt x="47474" y="32622"/>
                  </a:lnTo>
                  <a:lnTo>
                    <a:pt x="48071" y="32574"/>
                  </a:lnTo>
                  <a:lnTo>
                    <a:pt x="48668" y="32526"/>
                  </a:lnTo>
                  <a:lnTo>
                    <a:pt x="49265" y="32454"/>
                  </a:lnTo>
                  <a:lnTo>
                    <a:pt x="49862" y="32359"/>
                  </a:lnTo>
                  <a:lnTo>
                    <a:pt x="50483" y="32216"/>
                  </a:lnTo>
                  <a:lnTo>
                    <a:pt x="51104" y="32072"/>
                  </a:lnTo>
                  <a:lnTo>
                    <a:pt x="51701" y="31905"/>
                  </a:lnTo>
                  <a:lnTo>
                    <a:pt x="52322" y="31690"/>
                  </a:lnTo>
                  <a:lnTo>
                    <a:pt x="52967" y="31451"/>
                  </a:lnTo>
                  <a:lnTo>
                    <a:pt x="53588" y="31213"/>
                  </a:lnTo>
                  <a:lnTo>
                    <a:pt x="54233" y="30926"/>
                  </a:lnTo>
                  <a:lnTo>
                    <a:pt x="54877" y="30592"/>
                  </a:lnTo>
                  <a:lnTo>
                    <a:pt x="55522" y="30257"/>
                  </a:lnTo>
                  <a:lnTo>
                    <a:pt x="56167" y="29875"/>
                  </a:lnTo>
                  <a:lnTo>
                    <a:pt x="56836" y="29493"/>
                  </a:lnTo>
                  <a:lnTo>
                    <a:pt x="568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142875" dist="47625" dir="738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5"/>
            <p:cNvSpPr/>
            <p:nvPr/>
          </p:nvSpPr>
          <p:spPr>
            <a:xfrm>
              <a:off x="4973150" y="-6525"/>
              <a:ext cx="4170900" cy="5143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" name="Google Shape;64;p5"/>
          <p:cNvSpPr txBox="1">
            <a:spLocks noGrp="1"/>
          </p:cNvSpPr>
          <p:nvPr>
            <p:ph type="title" idx="2"/>
          </p:nvPr>
        </p:nvSpPr>
        <p:spPr>
          <a:xfrm>
            <a:off x="5341869" y="2397000"/>
            <a:ext cx="30762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latin typeface="Cabin"/>
                <a:ea typeface="Cabin"/>
                <a:cs typeface="Cabin"/>
                <a:sym typeface="Cab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5"/>
          <p:cNvSpPr txBox="1">
            <a:spLocks noGrp="1"/>
          </p:cNvSpPr>
          <p:nvPr>
            <p:ph type="subTitle" idx="1"/>
          </p:nvPr>
        </p:nvSpPr>
        <p:spPr>
          <a:xfrm>
            <a:off x="5465169" y="2884625"/>
            <a:ext cx="2829600" cy="109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6" name="Google Shape;66;p5"/>
          <p:cNvSpPr txBox="1">
            <a:spLocks noGrp="1"/>
          </p:cNvSpPr>
          <p:nvPr>
            <p:ph type="subTitle" idx="3"/>
          </p:nvPr>
        </p:nvSpPr>
        <p:spPr>
          <a:xfrm>
            <a:off x="847281" y="2884625"/>
            <a:ext cx="2829600" cy="109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7" name="Google Shape;67;p5"/>
          <p:cNvSpPr/>
          <p:nvPr/>
        </p:nvSpPr>
        <p:spPr>
          <a:xfrm rot="10800000">
            <a:off x="7531525" y="4804000"/>
            <a:ext cx="1311000" cy="1455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8" name="Google Shape;68;p5"/>
          <p:cNvGrpSpPr/>
          <p:nvPr/>
        </p:nvGrpSpPr>
        <p:grpSpPr>
          <a:xfrm rot="5400000">
            <a:off x="8470825" y="382239"/>
            <a:ext cx="600300" cy="143100"/>
            <a:chOff x="2985700" y="316300"/>
            <a:chExt cx="600300" cy="143100"/>
          </a:xfrm>
        </p:grpSpPr>
        <p:sp>
          <p:nvSpPr>
            <p:cNvPr id="69" name="Google Shape;69;p5"/>
            <p:cNvSpPr/>
            <p:nvPr/>
          </p:nvSpPr>
          <p:spPr>
            <a:xfrm>
              <a:off x="2985700" y="316300"/>
              <a:ext cx="143100" cy="143100"/>
            </a:xfrm>
            <a:prstGeom prst="ellipse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5"/>
            <p:cNvSpPr/>
            <p:nvPr/>
          </p:nvSpPr>
          <p:spPr>
            <a:xfrm>
              <a:off x="3214300" y="316300"/>
              <a:ext cx="143100" cy="143100"/>
            </a:xfrm>
            <a:prstGeom prst="ellipse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5"/>
            <p:cNvSpPr/>
            <p:nvPr/>
          </p:nvSpPr>
          <p:spPr>
            <a:xfrm>
              <a:off x="3442900" y="316300"/>
              <a:ext cx="143100" cy="143100"/>
            </a:xfrm>
            <a:prstGeom prst="ellipse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" name="Google Shape;72;p5"/>
          <p:cNvGrpSpPr/>
          <p:nvPr/>
        </p:nvGrpSpPr>
        <p:grpSpPr>
          <a:xfrm>
            <a:off x="258825" y="4805189"/>
            <a:ext cx="600300" cy="143100"/>
            <a:chOff x="2985700" y="316300"/>
            <a:chExt cx="600300" cy="143100"/>
          </a:xfrm>
        </p:grpSpPr>
        <p:sp>
          <p:nvSpPr>
            <p:cNvPr id="73" name="Google Shape;73;p5"/>
            <p:cNvSpPr/>
            <p:nvPr/>
          </p:nvSpPr>
          <p:spPr>
            <a:xfrm>
              <a:off x="2985700" y="316300"/>
              <a:ext cx="143100" cy="143100"/>
            </a:xfrm>
            <a:prstGeom prst="ellipse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5"/>
            <p:cNvSpPr/>
            <p:nvPr/>
          </p:nvSpPr>
          <p:spPr>
            <a:xfrm>
              <a:off x="3214300" y="316300"/>
              <a:ext cx="143100" cy="143100"/>
            </a:xfrm>
            <a:prstGeom prst="ellipse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5"/>
            <p:cNvSpPr/>
            <p:nvPr/>
          </p:nvSpPr>
          <p:spPr>
            <a:xfrm>
              <a:off x="3442900" y="316300"/>
              <a:ext cx="143100" cy="143100"/>
            </a:xfrm>
            <a:prstGeom prst="ellipse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" name="Google Shape;76;p5"/>
          <p:cNvSpPr/>
          <p:nvPr/>
        </p:nvSpPr>
        <p:spPr>
          <a:xfrm rot="-5400000">
            <a:off x="-283675" y="736400"/>
            <a:ext cx="1311000" cy="1455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6"/>
          <p:cNvPicPr preferRelativeResize="0"/>
          <p:nvPr/>
        </p:nvPicPr>
        <p:blipFill rotWithShape="1">
          <a:blip r:embed="rId2">
            <a:alphaModFix amt="40000"/>
          </a:blip>
          <a:srcRect b="47131"/>
          <a:stretch/>
        </p:blipFill>
        <p:spPr>
          <a:xfrm flipH="1">
            <a:off x="1" y="3685022"/>
            <a:ext cx="9143999" cy="1458475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6"/>
          <p:cNvSpPr/>
          <p:nvPr/>
        </p:nvSpPr>
        <p:spPr>
          <a:xfrm>
            <a:off x="1724100" y="472025"/>
            <a:ext cx="5695800" cy="5187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6"/>
          <p:cNvSpPr/>
          <p:nvPr/>
        </p:nvSpPr>
        <p:spPr>
          <a:xfrm>
            <a:off x="-1743275" y="3977825"/>
            <a:ext cx="3050100" cy="30501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28588" dist="66675" dir="1728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6"/>
          <p:cNvSpPr/>
          <p:nvPr/>
        </p:nvSpPr>
        <p:spPr>
          <a:xfrm>
            <a:off x="-1619450" y="4304825"/>
            <a:ext cx="2555700" cy="25557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28588" dist="66675" dir="1728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6"/>
          <p:cNvSpPr/>
          <p:nvPr/>
        </p:nvSpPr>
        <p:spPr>
          <a:xfrm>
            <a:off x="7325918" y="-152050"/>
            <a:ext cx="2232181" cy="865667"/>
          </a:xfrm>
          <a:custGeom>
            <a:avLst/>
            <a:gdLst/>
            <a:ahLst/>
            <a:cxnLst/>
            <a:rect l="l" t="t" r="r" b="b"/>
            <a:pathLst>
              <a:path w="35655" h="13828" extrusionOk="0">
                <a:moveTo>
                  <a:pt x="35654" y="1"/>
                </a:moveTo>
                <a:lnTo>
                  <a:pt x="1" y="980"/>
                </a:lnTo>
                <a:lnTo>
                  <a:pt x="97" y="1195"/>
                </a:lnTo>
                <a:lnTo>
                  <a:pt x="407" y="1816"/>
                </a:lnTo>
                <a:lnTo>
                  <a:pt x="646" y="2245"/>
                </a:lnTo>
                <a:lnTo>
                  <a:pt x="932" y="2771"/>
                </a:lnTo>
                <a:lnTo>
                  <a:pt x="1291" y="3320"/>
                </a:lnTo>
                <a:lnTo>
                  <a:pt x="1696" y="3941"/>
                </a:lnTo>
                <a:lnTo>
                  <a:pt x="2174" y="4610"/>
                </a:lnTo>
                <a:lnTo>
                  <a:pt x="2723" y="5302"/>
                </a:lnTo>
                <a:lnTo>
                  <a:pt x="3344" y="6042"/>
                </a:lnTo>
                <a:lnTo>
                  <a:pt x="4037" y="6783"/>
                </a:lnTo>
                <a:lnTo>
                  <a:pt x="4801" y="7523"/>
                </a:lnTo>
                <a:lnTo>
                  <a:pt x="5613" y="8287"/>
                </a:lnTo>
                <a:lnTo>
                  <a:pt x="6067" y="8645"/>
                </a:lnTo>
                <a:lnTo>
                  <a:pt x="6544" y="9027"/>
                </a:lnTo>
                <a:lnTo>
                  <a:pt x="7022" y="9386"/>
                </a:lnTo>
                <a:lnTo>
                  <a:pt x="7523" y="9744"/>
                </a:lnTo>
                <a:lnTo>
                  <a:pt x="8049" y="10078"/>
                </a:lnTo>
                <a:lnTo>
                  <a:pt x="8598" y="10436"/>
                </a:lnTo>
                <a:lnTo>
                  <a:pt x="9147" y="10747"/>
                </a:lnTo>
                <a:lnTo>
                  <a:pt x="9744" y="11081"/>
                </a:lnTo>
                <a:lnTo>
                  <a:pt x="10341" y="11392"/>
                </a:lnTo>
                <a:lnTo>
                  <a:pt x="10986" y="11678"/>
                </a:lnTo>
                <a:lnTo>
                  <a:pt x="11631" y="11965"/>
                </a:lnTo>
                <a:lnTo>
                  <a:pt x="12299" y="12227"/>
                </a:lnTo>
                <a:lnTo>
                  <a:pt x="12992" y="12490"/>
                </a:lnTo>
                <a:lnTo>
                  <a:pt x="13708" y="12705"/>
                </a:lnTo>
                <a:lnTo>
                  <a:pt x="14449" y="12920"/>
                </a:lnTo>
                <a:lnTo>
                  <a:pt x="15213" y="13111"/>
                </a:lnTo>
                <a:lnTo>
                  <a:pt x="16001" y="13302"/>
                </a:lnTo>
                <a:lnTo>
                  <a:pt x="16813" y="13445"/>
                </a:lnTo>
                <a:lnTo>
                  <a:pt x="17625" y="13565"/>
                </a:lnTo>
                <a:lnTo>
                  <a:pt x="18484" y="13684"/>
                </a:lnTo>
                <a:lnTo>
                  <a:pt x="19368" y="13756"/>
                </a:lnTo>
                <a:lnTo>
                  <a:pt x="20275" y="13804"/>
                </a:lnTo>
                <a:lnTo>
                  <a:pt x="21207" y="13827"/>
                </a:lnTo>
                <a:lnTo>
                  <a:pt x="22162" y="13827"/>
                </a:lnTo>
                <a:lnTo>
                  <a:pt x="23141" y="13804"/>
                </a:lnTo>
                <a:lnTo>
                  <a:pt x="24144" y="13732"/>
                </a:lnTo>
                <a:lnTo>
                  <a:pt x="25171" y="13636"/>
                </a:lnTo>
                <a:lnTo>
                  <a:pt x="26222" y="13493"/>
                </a:lnTo>
                <a:lnTo>
                  <a:pt x="27320" y="13326"/>
                </a:lnTo>
                <a:lnTo>
                  <a:pt x="28419" y="13135"/>
                </a:lnTo>
                <a:lnTo>
                  <a:pt x="29565" y="12896"/>
                </a:lnTo>
                <a:lnTo>
                  <a:pt x="30735" y="12610"/>
                </a:lnTo>
                <a:lnTo>
                  <a:pt x="31905" y="12299"/>
                </a:lnTo>
                <a:lnTo>
                  <a:pt x="33123" y="11941"/>
                </a:lnTo>
                <a:lnTo>
                  <a:pt x="34389" y="11535"/>
                </a:lnTo>
                <a:lnTo>
                  <a:pt x="35654" y="11105"/>
                </a:lnTo>
                <a:lnTo>
                  <a:pt x="3565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42875" dist="6667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6"/>
          <p:cNvSpPr/>
          <p:nvPr/>
        </p:nvSpPr>
        <p:spPr>
          <a:xfrm>
            <a:off x="7694213" y="-98962"/>
            <a:ext cx="1866637" cy="695080"/>
          </a:xfrm>
          <a:custGeom>
            <a:avLst/>
            <a:gdLst/>
            <a:ahLst/>
            <a:cxnLst/>
            <a:rect l="l" t="t" r="r" b="b"/>
            <a:pathLst>
              <a:path w="38543" h="14353" extrusionOk="0">
                <a:moveTo>
                  <a:pt x="38543" y="1"/>
                </a:moveTo>
                <a:lnTo>
                  <a:pt x="0" y="1027"/>
                </a:lnTo>
                <a:lnTo>
                  <a:pt x="96" y="1242"/>
                </a:lnTo>
                <a:lnTo>
                  <a:pt x="430" y="1887"/>
                </a:lnTo>
                <a:lnTo>
                  <a:pt x="693" y="2341"/>
                </a:lnTo>
                <a:lnTo>
                  <a:pt x="1003" y="2866"/>
                </a:lnTo>
                <a:lnTo>
                  <a:pt x="1385" y="3463"/>
                </a:lnTo>
                <a:lnTo>
                  <a:pt x="1839" y="4108"/>
                </a:lnTo>
                <a:lnTo>
                  <a:pt x="2364" y="4777"/>
                </a:lnTo>
                <a:lnTo>
                  <a:pt x="2961" y="5517"/>
                </a:lnTo>
                <a:lnTo>
                  <a:pt x="3630" y="6257"/>
                </a:lnTo>
                <a:lnTo>
                  <a:pt x="4370" y="7045"/>
                </a:lnTo>
                <a:lnTo>
                  <a:pt x="5182" y="7809"/>
                </a:lnTo>
                <a:lnTo>
                  <a:pt x="5636" y="8215"/>
                </a:lnTo>
                <a:lnTo>
                  <a:pt x="6090" y="8597"/>
                </a:lnTo>
                <a:lnTo>
                  <a:pt x="6567" y="8980"/>
                </a:lnTo>
                <a:lnTo>
                  <a:pt x="7069" y="9362"/>
                </a:lnTo>
                <a:lnTo>
                  <a:pt x="7594" y="9744"/>
                </a:lnTo>
                <a:lnTo>
                  <a:pt x="8143" y="10102"/>
                </a:lnTo>
                <a:lnTo>
                  <a:pt x="8693" y="10460"/>
                </a:lnTo>
                <a:lnTo>
                  <a:pt x="9290" y="10818"/>
                </a:lnTo>
                <a:lnTo>
                  <a:pt x="9910" y="11177"/>
                </a:lnTo>
                <a:lnTo>
                  <a:pt x="10531" y="11511"/>
                </a:lnTo>
                <a:lnTo>
                  <a:pt x="11200" y="11821"/>
                </a:lnTo>
                <a:lnTo>
                  <a:pt x="11869" y="12132"/>
                </a:lnTo>
                <a:lnTo>
                  <a:pt x="12561" y="12418"/>
                </a:lnTo>
                <a:lnTo>
                  <a:pt x="13302" y="12705"/>
                </a:lnTo>
                <a:lnTo>
                  <a:pt x="14042" y="12968"/>
                </a:lnTo>
                <a:lnTo>
                  <a:pt x="14830" y="13206"/>
                </a:lnTo>
                <a:lnTo>
                  <a:pt x="15618" y="13421"/>
                </a:lnTo>
                <a:lnTo>
                  <a:pt x="16454" y="13612"/>
                </a:lnTo>
                <a:lnTo>
                  <a:pt x="17290" y="13803"/>
                </a:lnTo>
                <a:lnTo>
                  <a:pt x="18173" y="13971"/>
                </a:lnTo>
                <a:lnTo>
                  <a:pt x="19057" y="14090"/>
                </a:lnTo>
                <a:lnTo>
                  <a:pt x="19988" y="14209"/>
                </a:lnTo>
                <a:lnTo>
                  <a:pt x="20943" y="14281"/>
                </a:lnTo>
                <a:lnTo>
                  <a:pt x="21922" y="14329"/>
                </a:lnTo>
                <a:lnTo>
                  <a:pt x="22925" y="14353"/>
                </a:lnTo>
                <a:lnTo>
                  <a:pt x="23952" y="14353"/>
                </a:lnTo>
                <a:lnTo>
                  <a:pt x="25027" y="14329"/>
                </a:lnTo>
                <a:lnTo>
                  <a:pt x="26101" y="14257"/>
                </a:lnTo>
                <a:lnTo>
                  <a:pt x="27224" y="14162"/>
                </a:lnTo>
                <a:lnTo>
                  <a:pt x="28370" y="14018"/>
                </a:lnTo>
                <a:lnTo>
                  <a:pt x="29540" y="13851"/>
                </a:lnTo>
                <a:lnTo>
                  <a:pt x="30734" y="13636"/>
                </a:lnTo>
                <a:lnTo>
                  <a:pt x="31952" y="13374"/>
                </a:lnTo>
                <a:lnTo>
                  <a:pt x="33218" y="13087"/>
                </a:lnTo>
                <a:lnTo>
                  <a:pt x="34507" y="12777"/>
                </a:lnTo>
                <a:lnTo>
                  <a:pt x="35821" y="12394"/>
                </a:lnTo>
                <a:lnTo>
                  <a:pt x="37158" y="11988"/>
                </a:lnTo>
                <a:lnTo>
                  <a:pt x="38543" y="11535"/>
                </a:lnTo>
                <a:lnTo>
                  <a:pt x="3854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42875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Google Shape;85;p6"/>
          <p:cNvGrpSpPr/>
          <p:nvPr/>
        </p:nvGrpSpPr>
        <p:grpSpPr>
          <a:xfrm rot="-5400000">
            <a:off x="8514575" y="4584189"/>
            <a:ext cx="600300" cy="143100"/>
            <a:chOff x="2985700" y="316300"/>
            <a:chExt cx="600300" cy="143100"/>
          </a:xfrm>
        </p:grpSpPr>
        <p:sp>
          <p:nvSpPr>
            <p:cNvPr id="86" name="Google Shape;86;p6"/>
            <p:cNvSpPr/>
            <p:nvPr/>
          </p:nvSpPr>
          <p:spPr>
            <a:xfrm>
              <a:off x="2985700" y="316300"/>
              <a:ext cx="143100" cy="143100"/>
            </a:xfrm>
            <a:prstGeom prst="ellipse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6"/>
            <p:cNvSpPr/>
            <p:nvPr/>
          </p:nvSpPr>
          <p:spPr>
            <a:xfrm>
              <a:off x="3214300" y="316300"/>
              <a:ext cx="143100" cy="143100"/>
            </a:xfrm>
            <a:prstGeom prst="ellipse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6"/>
            <p:cNvSpPr/>
            <p:nvPr/>
          </p:nvSpPr>
          <p:spPr>
            <a:xfrm>
              <a:off x="3442900" y="316300"/>
              <a:ext cx="143100" cy="143100"/>
            </a:xfrm>
            <a:prstGeom prst="ellipse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" name="Google Shape;89;p6"/>
          <p:cNvSpPr/>
          <p:nvPr/>
        </p:nvSpPr>
        <p:spPr>
          <a:xfrm flipH="1">
            <a:off x="99688" y="1002250"/>
            <a:ext cx="475800" cy="475800"/>
          </a:xfrm>
          <a:prstGeom prst="ellipse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6"/>
          <p:cNvSpPr/>
          <p:nvPr/>
        </p:nvSpPr>
        <p:spPr>
          <a:xfrm flipH="1">
            <a:off x="298388" y="625625"/>
            <a:ext cx="211500" cy="211500"/>
          </a:xfrm>
          <a:prstGeom prst="ellipse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6"/>
          <p:cNvSpPr/>
          <p:nvPr/>
        </p:nvSpPr>
        <p:spPr>
          <a:xfrm rot="10800000" flipH="1">
            <a:off x="210763" y="238800"/>
            <a:ext cx="1311000" cy="1455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9"/>
          <p:cNvSpPr txBox="1">
            <a:spLocks noGrp="1"/>
          </p:cNvSpPr>
          <p:nvPr>
            <p:ph type="subTitle" idx="1"/>
          </p:nvPr>
        </p:nvSpPr>
        <p:spPr>
          <a:xfrm>
            <a:off x="4160100" y="2298166"/>
            <a:ext cx="4294800" cy="125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pic>
        <p:nvPicPr>
          <p:cNvPr id="123" name="Google Shape;123;p9"/>
          <p:cNvPicPr preferRelativeResize="0"/>
          <p:nvPr/>
        </p:nvPicPr>
        <p:blipFill rotWithShape="1">
          <a:blip r:embed="rId2">
            <a:alphaModFix amt="40000"/>
          </a:blip>
          <a:srcRect t="-19320" b="19320"/>
          <a:stretch/>
        </p:blipFill>
        <p:spPr>
          <a:xfrm flipH="1">
            <a:off x="51" y="2384744"/>
            <a:ext cx="9143999" cy="275876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4" name="Google Shape;124;p9"/>
          <p:cNvGrpSpPr/>
          <p:nvPr/>
        </p:nvGrpSpPr>
        <p:grpSpPr>
          <a:xfrm flipH="1">
            <a:off x="0" y="-6525"/>
            <a:ext cx="4375186" cy="5154227"/>
            <a:chOff x="4159264" y="-6525"/>
            <a:chExt cx="4375186" cy="5154227"/>
          </a:xfrm>
        </p:grpSpPr>
        <p:sp>
          <p:nvSpPr>
            <p:cNvPr id="125" name="Google Shape;125;p9"/>
            <p:cNvSpPr/>
            <p:nvPr/>
          </p:nvSpPr>
          <p:spPr>
            <a:xfrm rot="5400000" flipH="1">
              <a:off x="2046057" y="2109009"/>
              <a:ext cx="5151899" cy="925486"/>
            </a:xfrm>
            <a:custGeom>
              <a:avLst/>
              <a:gdLst/>
              <a:ahLst/>
              <a:cxnLst/>
              <a:rect l="l" t="t" r="r" b="b"/>
              <a:pathLst>
                <a:path w="56836" h="32622" extrusionOk="0">
                  <a:moveTo>
                    <a:pt x="56836" y="1"/>
                  </a:moveTo>
                  <a:lnTo>
                    <a:pt x="0" y="1458"/>
                  </a:lnTo>
                  <a:lnTo>
                    <a:pt x="0" y="5493"/>
                  </a:lnTo>
                  <a:lnTo>
                    <a:pt x="478" y="5446"/>
                  </a:lnTo>
                  <a:lnTo>
                    <a:pt x="1027" y="5446"/>
                  </a:lnTo>
                  <a:lnTo>
                    <a:pt x="1815" y="5470"/>
                  </a:lnTo>
                  <a:lnTo>
                    <a:pt x="2771" y="5541"/>
                  </a:lnTo>
                  <a:lnTo>
                    <a:pt x="3344" y="5613"/>
                  </a:lnTo>
                  <a:lnTo>
                    <a:pt x="3917" y="5708"/>
                  </a:lnTo>
                  <a:lnTo>
                    <a:pt x="4562" y="5804"/>
                  </a:lnTo>
                  <a:lnTo>
                    <a:pt x="5230" y="5947"/>
                  </a:lnTo>
                  <a:lnTo>
                    <a:pt x="5947" y="6114"/>
                  </a:lnTo>
                  <a:lnTo>
                    <a:pt x="6687" y="6305"/>
                  </a:lnTo>
                  <a:lnTo>
                    <a:pt x="7475" y="6544"/>
                  </a:lnTo>
                  <a:lnTo>
                    <a:pt x="8287" y="6807"/>
                  </a:lnTo>
                  <a:lnTo>
                    <a:pt x="9123" y="7117"/>
                  </a:lnTo>
                  <a:lnTo>
                    <a:pt x="10006" y="7476"/>
                  </a:lnTo>
                  <a:lnTo>
                    <a:pt x="10914" y="7882"/>
                  </a:lnTo>
                  <a:lnTo>
                    <a:pt x="11821" y="8335"/>
                  </a:lnTo>
                  <a:lnTo>
                    <a:pt x="12776" y="8813"/>
                  </a:lnTo>
                  <a:lnTo>
                    <a:pt x="13755" y="9386"/>
                  </a:lnTo>
                  <a:lnTo>
                    <a:pt x="14735" y="9983"/>
                  </a:lnTo>
                  <a:lnTo>
                    <a:pt x="15761" y="10652"/>
                  </a:lnTo>
                  <a:lnTo>
                    <a:pt x="16788" y="11368"/>
                  </a:lnTo>
                  <a:lnTo>
                    <a:pt x="17815" y="12156"/>
                  </a:lnTo>
                  <a:lnTo>
                    <a:pt x="18890" y="13016"/>
                  </a:lnTo>
                  <a:lnTo>
                    <a:pt x="19940" y="13947"/>
                  </a:lnTo>
                  <a:lnTo>
                    <a:pt x="21039" y="14950"/>
                  </a:lnTo>
                  <a:lnTo>
                    <a:pt x="22114" y="16025"/>
                  </a:lnTo>
                  <a:lnTo>
                    <a:pt x="25982" y="19965"/>
                  </a:lnTo>
                  <a:lnTo>
                    <a:pt x="27916" y="21923"/>
                  </a:lnTo>
                  <a:lnTo>
                    <a:pt x="28896" y="22854"/>
                  </a:lnTo>
                  <a:lnTo>
                    <a:pt x="29875" y="23786"/>
                  </a:lnTo>
                  <a:lnTo>
                    <a:pt x="30878" y="24693"/>
                  </a:lnTo>
                  <a:lnTo>
                    <a:pt x="31881" y="25577"/>
                  </a:lnTo>
                  <a:lnTo>
                    <a:pt x="32884" y="26413"/>
                  </a:lnTo>
                  <a:lnTo>
                    <a:pt x="33887" y="27225"/>
                  </a:lnTo>
                  <a:lnTo>
                    <a:pt x="34913" y="27989"/>
                  </a:lnTo>
                  <a:lnTo>
                    <a:pt x="35940" y="28729"/>
                  </a:lnTo>
                  <a:lnTo>
                    <a:pt x="36967" y="29398"/>
                  </a:lnTo>
                  <a:lnTo>
                    <a:pt x="38018" y="30019"/>
                  </a:lnTo>
                  <a:lnTo>
                    <a:pt x="38567" y="30305"/>
                  </a:lnTo>
                  <a:lnTo>
                    <a:pt x="39092" y="30592"/>
                  </a:lnTo>
                  <a:lnTo>
                    <a:pt x="39618" y="30854"/>
                  </a:lnTo>
                  <a:lnTo>
                    <a:pt x="40167" y="31093"/>
                  </a:lnTo>
                  <a:lnTo>
                    <a:pt x="40716" y="31332"/>
                  </a:lnTo>
                  <a:lnTo>
                    <a:pt x="41242" y="31547"/>
                  </a:lnTo>
                  <a:lnTo>
                    <a:pt x="41791" y="31738"/>
                  </a:lnTo>
                  <a:lnTo>
                    <a:pt x="42340" y="31905"/>
                  </a:lnTo>
                  <a:lnTo>
                    <a:pt x="42913" y="32072"/>
                  </a:lnTo>
                  <a:lnTo>
                    <a:pt x="43463" y="32216"/>
                  </a:lnTo>
                  <a:lnTo>
                    <a:pt x="44036" y="32335"/>
                  </a:lnTo>
                  <a:lnTo>
                    <a:pt x="44585" y="32430"/>
                  </a:lnTo>
                  <a:lnTo>
                    <a:pt x="45158" y="32502"/>
                  </a:lnTo>
                  <a:lnTo>
                    <a:pt x="45731" y="32574"/>
                  </a:lnTo>
                  <a:lnTo>
                    <a:pt x="46304" y="32598"/>
                  </a:lnTo>
                  <a:lnTo>
                    <a:pt x="46901" y="32622"/>
                  </a:lnTo>
                  <a:lnTo>
                    <a:pt x="47474" y="32622"/>
                  </a:lnTo>
                  <a:lnTo>
                    <a:pt x="48071" y="32574"/>
                  </a:lnTo>
                  <a:lnTo>
                    <a:pt x="48668" y="32526"/>
                  </a:lnTo>
                  <a:lnTo>
                    <a:pt x="49265" y="32454"/>
                  </a:lnTo>
                  <a:lnTo>
                    <a:pt x="49862" y="32359"/>
                  </a:lnTo>
                  <a:lnTo>
                    <a:pt x="50483" y="32216"/>
                  </a:lnTo>
                  <a:lnTo>
                    <a:pt x="51104" y="32072"/>
                  </a:lnTo>
                  <a:lnTo>
                    <a:pt x="51701" y="31905"/>
                  </a:lnTo>
                  <a:lnTo>
                    <a:pt x="52322" y="31690"/>
                  </a:lnTo>
                  <a:lnTo>
                    <a:pt x="52967" y="31451"/>
                  </a:lnTo>
                  <a:lnTo>
                    <a:pt x="53588" y="31213"/>
                  </a:lnTo>
                  <a:lnTo>
                    <a:pt x="54233" y="30926"/>
                  </a:lnTo>
                  <a:lnTo>
                    <a:pt x="54877" y="30592"/>
                  </a:lnTo>
                  <a:lnTo>
                    <a:pt x="55522" y="30257"/>
                  </a:lnTo>
                  <a:lnTo>
                    <a:pt x="56167" y="29875"/>
                  </a:lnTo>
                  <a:lnTo>
                    <a:pt x="56836" y="29493"/>
                  </a:lnTo>
                  <a:lnTo>
                    <a:pt x="568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142875" dist="104775" dir="5820000" algn="bl" rotWithShape="0">
                <a:srgbClr val="000000">
                  <a:alpha val="2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9"/>
            <p:cNvSpPr/>
            <p:nvPr/>
          </p:nvSpPr>
          <p:spPr>
            <a:xfrm>
              <a:off x="4973150" y="-6525"/>
              <a:ext cx="3561300" cy="5143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" name="Google Shape;127;p9"/>
          <p:cNvGrpSpPr/>
          <p:nvPr/>
        </p:nvGrpSpPr>
        <p:grpSpPr>
          <a:xfrm flipH="1">
            <a:off x="8361125" y="4805189"/>
            <a:ext cx="600300" cy="143100"/>
            <a:chOff x="2985700" y="316300"/>
            <a:chExt cx="600300" cy="143100"/>
          </a:xfrm>
        </p:grpSpPr>
        <p:sp>
          <p:nvSpPr>
            <p:cNvPr id="128" name="Google Shape;128;p9"/>
            <p:cNvSpPr/>
            <p:nvPr/>
          </p:nvSpPr>
          <p:spPr>
            <a:xfrm>
              <a:off x="2985700" y="316300"/>
              <a:ext cx="143100" cy="143100"/>
            </a:xfrm>
            <a:prstGeom prst="ellipse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9"/>
            <p:cNvSpPr/>
            <p:nvPr/>
          </p:nvSpPr>
          <p:spPr>
            <a:xfrm>
              <a:off x="3214300" y="316300"/>
              <a:ext cx="143100" cy="143100"/>
            </a:xfrm>
            <a:prstGeom prst="ellipse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9"/>
            <p:cNvSpPr/>
            <p:nvPr/>
          </p:nvSpPr>
          <p:spPr>
            <a:xfrm>
              <a:off x="3442900" y="316300"/>
              <a:ext cx="143100" cy="143100"/>
            </a:xfrm>
            <a:prstGeom prst="ellipse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" name="Google Shape;131;p9"/>
          <p:cNvSpPr/>
          <p:nvPr/>
        </p:nvSpPr>
        <p:spPr>
          <a:xfrm rot="5400000" flipH="1">
            <a:off x="8116725" y="736400"/>
            <a:ext cx="1311000" cy="1455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2" name="Google Shape;132;p9"/>
          <p:cNvGrpSpPr/>
          <p:nvPr/>
        </p:nvGrpSpPr>
        <p:grpSpPr>
          <a:xfrm rot="-5400000" flipH="1">
            <a:off x="47275" y="382239"/>
            <a:ext cx="600300" cy="143100"/>
            <a:chOff x="2985700" y="316300"/>
            <a:chExt cx="600300" cy="143100"/>
          </a:xfrm>
        </p:grpSpPr>
        <p:sp>
          <p:nvSpPr>
            <p:cNvPr id="133" name="Google Shape;133;p9"/>
            <p:cNvSpPr/>
            <p:nvPr/>
          </p:nvSpPr>
          <p:spPr>
            <a:xfrm>
              <a:off x="2985700" y="316300"/>
              <a:ext cx="143100" cy="143100"/>
            </a:xfrm>
            <a:prstGeom prst="ellipse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9"/>
            <p:cNvSpPr/>
            <p:nvPr/>
          </p:nvSpPr>
          <p:spPr>
            <a:xfrm>
              <a:off x="3214300" y="316300"/>
              <a:ext cx="143100" cy="143100"/>
            </a:xfrm>
            <a:prstGeom prst="ellipse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9"/>
            <p:cNvSpPr/>
            <p:nvPr/>
          </p:nvSpPr>
          <p:spPr>
            <a:xfrm>
              <a:off x="3442900" y="316300"/>
              <a:ext cx="143100" cy="143100"/>
            </a:xfrm>
            <a:prstGeom prst="ellipse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6" name="Google Shape;136;p9"/>
          <p:cNvSpPr/>
          <p:nvPr/>
        </p:nvSpPr>
        <p:spPr>
          <a:xfrm rot="10800000" flipH="1">
            <a:off x="266350" y="4804000"/>
            <a:ext cx="1311000" cy="1455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9"/>
          <p:cNvSpPr txBox="1">
            <a:spLocks noGrp="1"/>
          </p:cNvSpPr>
          <p:nvPr>
            <p:ph type="title"/>
          </p:nvPr>
        </p:nvSpPr>
        <p:spPr>
          <a:xfrm>
            <a:off x="3737100" y="1593734"/>
            <a:ext cx="4717800" cy="70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4_1"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p18"/>
          <p:cNvPicPr preferRelativeResize="0"/>
          <p:nvPr/>
        </p:nvPicPr>
        <p:blipFill rotWithShape="1">
          <a:blip r:embed="rId2">
            <a:alphaModFix amt="40000"/>
          </a:blip>
          <a:srcRect b="19555"/>
          <a:stretch/>
        </p:blipFill>
        <p:spPr>
          <a:xfrm>
            <a:off x="0" y="2924300"/>
            <a:ext cx="9143999" cy="2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18"/>
          <p:cNvSpPr/>
          <p:nvPr/>
        </p:nvSpPr>
        <p:spPr>
          <a:xfrm>
            <a:off x="1724100" y="472025"/>
            <a:ext cx="5695800" cy="5187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8"/>
          <p:cNvSpPr txBox="1">
            <a:spLocks noGrp="1"/>
          </p:cNvSpPr>
          <p:nvPr>
            <p:ph type="body" idx="1"/>
          </p:nvPr>
        </p:nvSpPr>
        <p:spPr>
          <a:xfrm>
            <a:off x="720000" y="1295700"/>
            <a:ext cx="7708500" cy="246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400"/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9pPr>
          </a:lstStyle>
          <a:p>
            <a:endParaRPr/>
          </a:p>
        </p:txBody>
      </p:sp>
      <p:sp>
        <p:nvSpPr>
          <p:cNvPr id="254" name="Google Shape;254;p1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85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p18"/>
          <p:cNvSpPr/>
          <p:nvPr/>
        </p:nvSpPr>
        <p:spPr>
          <a:xfrm rot="10800000">
            <a:off x="-130909" y="4319700"/>
            <a:ext cx="2502624" cy="970587"/>
          </a:xfrm>
          <a:custGeom>
            <a:avLst/>
            <a:gdLst/>
            <a:ahLst/>
            <a:cxnLst/>
            <a:rect l="l" t="t" r="r" b="b"/>
            <a:pathLst>
              <a:path w="35655" h="13828" extrusionOk="0">
                <a:moveTo>
                  <a:pt x="35654" y="1"/>
                </a:moveTo>
                <a:lnTo>
                  <a:pt x="1" y="980"/>
                </a:lnTo>
                <a:lnTo>
                  <a:pt x="97" y="1195"/>
                </a:lnTo>
                <a:lnTo>
                  <a:pt x="407" y="1816"/>
                </a:lnTo>
                <a:lnTo>
                  <a:pt x="646" y="2245"/>
                </a:lnTo>
                <a:lnTo>
                  <a:pt x="932" y="2771"/>
                </a:lnTo>
                <a:lnTo>
                  <a:pt x="1291" y="3320"/>
                </a:lnTo>
                <a:lnTo>
                  <a:pt x="1696" y="3941"/>
                </a:lnTo>
                <a:lnTo>
                  <a:pt x="2174" y="4610"/>
                </a:lnTo>
                <a:lnTo>
                  <a:pt x="2723" y="5302"/>
                </a:lnTo>
                <a:lnTo>
                  <a:pt x="3344" y="6042"/>
                </a:lnTo>
                <a:lnTo>
                  <a:pt x="4037" y="6783"/>
                </a:lnTo>
                <a:lnTo>
                  <a:pt x="4801" y="7523"/>
                </a:lnTo>
                <a:lnTo>
                  <a:pt x="5613" y="8287"/>
                </a:lnTo>
                <a:lnTo>
                  <a:pt x="6067" y="8645"/>
                </a:lnTo>
                <a:lnTo>
                  <a:pt x="6544" y="9027"/>
                </a:lnTo>
                <a:lnTo>
                  <a:pt x="7022" y="9386"/>
                </a:lnTo>
                <a:lnTo>
                  <a:pt x="7523" y="9744"/>
                </a:lnTo>
                <a:lnTo>
                  <a:pt x="8049" y="10078"/>
                </a:lnTo>
                <a:lnTo>
                  <a:pt x="8598" y="10436"/>
                </a:lnTo>
                <a:lnTo>
                  <a:pt x="9147" y="10747"/>
                </a:lnTo>
                <a:lnTo>
                  <a:pt x="9744" y="11081"/>
                </a:lnTo>
                <a:lnTo>
                  <a:pt x="10341" y="11392"/>
                </a:lnTo>
                <a:lnTo>
                  <a:pt x="10986" y="11678"/>
                </a:lnTo>
                <a:lnTo>
                  <a:pt x="11631" y="11965"/>
                </a:lnTo>
                <a:lnTo>
                  <a:pt x="12299" y="12227"/>
                </a:lnTo>
                <a:lnTo>
                  <a:pt x="12992" y="12490"/>
                </a:lnTo>
                <a:lnTo>
                  <a:pt x="13708" y="12705"/>
                </a:lnTo>
                <a:lnTo>
                  <a:pt x="14449" y="12920"/>
                </a:lnTo>
                <a:lnTo>
                  <a:pt x="15213" y="13111"/>
                </a:lnTo>
                <a:lnTo>
                  <a:pt x="16001" y="13302"/>
                </a:lnTo>
                <a:lnTo>
                  <a:pt x="16813" y="13445"/>
                </a:lnTo>
                <a:lnTo>
                  <a:pt x="17625" y="13565"/>
                </a:lnTo>
                <a:lnTo>
                  <a:pt x="18484" y="13684"/>
                </a:lnTo>
                <a:lnTo>
                  <a:pt x="19368" y="13756"/>
                </a:lnTo>
                <a:lnTo>
                  <a:pt x="20275" y="13804"/>
                </a:lnTo>
                <a:lnTo>
                  <a:pt x="21207" y="13827"/>
                </a:lnTo>
                <a:lnTo>
                  <a:pt x="22162" y="13827"/>
                </a:lnTo>
                <a:lnTo>
                  <a:pt x="23141" y="13804"/>
                </a:lnTo>
                <a:lnTo>
                  <a:pt x="24144" y="13732"/>
                </a:lnTo>
                <a:lnTo>
                  <a:pt x="25171" y="13636"/>
                </a:lnTo>
                <a:lnTo>
                  <a:pt x="26222" y="13493"/>
                </a:lnTo>
                <a:lnTo>
                  <a:pt x="27320" y="13326"/>
                </a:lnTo>
                <a:lnTo>
                  <a:pt x="28419" y="13135"/>
                </a:lnTo>
                <a:lnTo>
                  <a:pt x="29565" y="12896"/>
                </a:lnTo>
                <a:lnTo>
                  <a:pt x="30735" y="12610"/>
                </a:lnTo>
                <a:lnTo>
                  <a:pt x="31905" y="12299"/>
                </a:lnTo>
                <a:lnTo>
                  <a:pt x="33123" y="11941"/>
                </a:lnTo>
                <a:lnTo>
                  <a:pt x="34389" y="11535"/>
                </a:lnTo>
                <a:lnTo>
                  <a:pt x="35654" y="11105"/>
                </a:lnTo>
                <a:lnTo>
                  <a:pt x="3565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42875" dist="76200" dir="189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8"/>
          <p:cNvSpPr/>
          <p:nvPr/>
        </p:nvSpPr>
        <p:spPr>
          <a:xfrm rot="10800000">
            <a:off x="-134090" y="4451434"/>
            <a:ext cx="2092885" cy="779332"/>
          </a:xfrm>
          <a:custGeom>
            <a:avLst/>
            <a:gdLst/>
            <a:ahLst/>
            <a:cxnLst/>
            <a:rect l="l" t="t" r="r" b="b"/>
            <a:pathLst>
              <a:path w="38543" h="14353" extrusionOk="0">
                <a:moveTo>
                  <a:pt x="38543" y="1"/>
                </a:moveTo>
                <a:lnTo>
                  <a:pt x="0" y="1027"/>
                </a:lnTo>
                <a:lnTo>
                  <a:pt x="96" y="1242"/>
                </a:lnTo>
                <a:lnTo>
                  <a:pt x="430" y="1887"/>
                </a:lnTo>
                <a:lnTo>
                  <a:pt x="693" y="2341"/>
                </a:lnTo>
                <a:lnTo>
                  <a:pt x="1003" y="2866"/>
                </a:lnTo>
                <a:lnTo>
                  <a:pt x="1385" y="3463"/>
                </a:lnTo>
                <a:lnTo>
                  <a:pt x="1839" y="4108"/>
                </a:lnTo>
                <a:lnTo>
                  <a:pt x="2364" y="4777"/>
                </a:lnTo>
                <a:lnTo>
                  <a:pt x="2961" y="5517"/>
                </a:lnTo>
                <a:lnTo>
                  <a:pt x="3630" y="6257"/>
                </a:lnTo>
                <a:lnTo>
                  <a:pt x="4370" y="7045"/>
                </a:lnTo>
                <a:lnTo>
                  <a:pt x="5182" y="7809"/>
                </a:lnTo>
                <a:lnTo>
                  <a:pt x="5636" y="8215"/>
                </a:lnTo>
                <a:lnTo>
                  <a:pt x="6090" y="8597"/>
                </a:lnTo>
                <a:lnTo>
                  <a:pt x="6567" y="8980"/>
                </a:lnTo>
                <a:lnTo>
                  <a:pt x="7069" y="9362"/>
                </a:lnTo>
                <a:lnTo>
                  <a:pt x="7594" y="9744"/>
                </a:lnTo>
                <a:lnTo>
                  <a:pt x="8143" y="10102"/>
                </a:lnTo>
                <a:lnTo>
                  <a:pt x="8693" y="10460"/>
                </a:lnTo>
                <a:lnTo>
                  <a:pt x="9290" y="10818"/>
                </a:lnTo>
                <a:lnTo>
                  <a:pt x="9910" y="11177"/>
                </a:lnTo>
                <a:lnTo>
                  <a:pt x="10531" y="11511"/>
                </a:lnTo>
                <a:lnTo>
                  <a:pt x="11200" y="11821"/>
                </a:lnTo>
                <a:lnTo>
                  <a:pt x="11869" y="12132"/>
                </a:lnTo>
                <a:lnTo>
                  <a:pt x="12561" y="12418"/>
                </a:lnTo>
                <a:lnTo>
                  <a:pt x="13302" y="12705"/>
                </a:lnTo>
                <a:lnTo>
                  <a:pt x="14042" y="12968"/>
                </a:lnTo>
                <a:lnTo>
                  <a:pt x="14830" y="13206"/>
                </a:lnTo>
                <a:lnTo>
                  <a:pt x="15618" y="13421"/>
                </a:lnTo>
                <a:lnTo>
                  <a:pt x="16454" y="13612"/>
                </a:lnTo>
                <a:lnTo>
                  <a:pt x="17290" y="13803"/>
                </a:lnTo>
                <a:lnTo>
                  <a:pt x="18173" y="13971"/>
                </a:lnTo>
                <a:lnTo>
                  <a:pt x="19057" y="14090"/>
                </a:lnTo>
                <a:lnTo>
                  <a:pt x="19988" y="14209"/>
                </a:lnTo>
                <a:lnTo>
                  <a:pt x="20943" y="14281"/>
                </a:lnTo>
                <a:lnTo>
                  <a:pt x="21922" y="14329"/>
                </a:lnTo>
                <a:lnTo>
                  <a:pt x="22925" y="14353"/>
                </a:lnTo>
                <a:lnTo>
                  <a:pt x="23952" y="14353"/>
                </a:lnTo>
                <a:lnTo>
                  <a:pt x="25027" y="14329"/>
                </a:lnTo>
                <a:lnTo>
                  <a:pt x="26101" y="14257"/>
                </a:lnTo>
                <a:lnTo>
                  <a:pt x="27224" y="14162"/>
                </a:lnTo>
                <a:lnTo>
                  <a:pt x="28370" y="14018"/>
                </a:lnTo>
                <a:lnTo>
                  <a:pt x="29540" y="13851"/>
                </a:lnTo>
                <a:lnTo>
                  <a:pt x="30734" y="13636"/>
                </a:lnTo>
                <a:lnTo>
                  <a:pt x="31952" y="13374"/>
                </a:lnTo>
                <a:lnTo>
                  <a:pt x="33218" y="13087"/>
                </a:lnTo>
                <a:lnTo>
                  <a:pt x="34507" y="12777"/>
                </a:lnTo>
                <a:lnTo>
                  <a:pt x="35821" y="12394"/>
                </a:lnTo>
                <a:lnTo>
                  <a:pt x="37158" y="11988"/>
                </a:lnTo>
                <a:lnTo>
                  <a:pt x="38543" y="11535"/>
                </a:lnTo>
                <a:lnTo>
                  <a:pt x="3854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42875" dist="66675" dir="189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8"/>
          <p:cNvSpPr/>
          <p:nvPr/>
        </p:nvSpPr>
        <p:spPr>
          <a:xfrm rot="5400000" flipH="1">
            <a:off x="7556600" y="706666"/>
            <a:ext cx="2502624" cy="970587"/>
          </a:xfrm>
          <a:custGeom>
            <a:avLst/>
            <a:gdLst/>
            <a:ahLst/>
            <a:cxnLst/>
            <a:rect l="l" t="t" r="r" b="b"/>
            <a:pathLst>
              <a:path w="35655" h="13828" extrusionOk="0">
                <a:moveTo>
                  <a:pt x="35654" y="1"/>
                </a:moveTo>
                <a:lnTo>
                  <a:pt x="1" y="980"/>
                </a:lnTo>
                <a:lnTo>
                  <a:pt x="97" y="1195"/>
                </a:lnTo>
                <a:lnTo>
                  <a:pt x="407" y="1816"/>
                </a:lnTo>
                <a:lnTo>
                  <a:pt x="646" y="2245"/>
                </a:lnTo>
                <a:lnTo>
                  <a:pt x="932" y="2771"/>
                </a:lnTo>
                <a:lnTo>
                  <a:pt x="1291" y="3320"/>
                </a:lnTo>
                <a:lnTo>
                  <a:pt x="1696" y="3941"/>
                </a:lnTo>
                <a:lnTo>
                  <a:pt x="2174" y="4610"/>
                </a:lnTo>
                <a:lnTo>
                  <a:pt x="2723" y="5302"/>
                </a:lnTo>
                <a:lnTo>
                  <a:pt x="3344" y="6042"/>
                </a:lnTo>
                <a:lnTo>
                  <a:pt x="4037" y="6783"/>
                </a:lnTo>
                <a:lnTo>
                  <a:pt x="4801" y="7523"/>
                </a:lnTo>
                <a:lnTo>
                  <a:pt x="5613" y="8287"/>
                </a:lnTo>
                <a:lnTo>
                  <a:pt x="6067" y="8645"/>
                </a:lnTo>
                <a:lnTo>
                  <a:pt x="6544" y="9027"/>
                </a:lnTo>
                <a:lnTo>
                  <a:pt x="7022" y="9386"/>
                </a:lnTo>
                <a:lnTo>
                  <a:pt x="7523" y="9744"/>
                </a:lnTo>
                <a:lnTo>
                  <a:pt x="8049" y="10078"/>
                </a:lnTo>
                <a:lnTo>
                  <a:pt x="8598" y="10436"/>
                </a:lnTo>
                <a:lnTo>
                  <a:pt x="9147" y="10747"/>
                </a:lnTo>
                <a:lnTo>
                  <a:pt x="9744" y="11081"/>
                </a:lnTo>
                <a:lnTo>
                  <a:pt x="10341" y="11392"/>
                </a:lnTo>
                <a:lnTo>
                  <a:pt x="10986" y="11678"/>
                </a:lnTo>
                <a:lnTo>
                  <a:pt x="11631" y="11965"/>
                </a:lnTo>
                <a:lnTo>
                  <a:pt x="12299" y="12227"/>
                </a:lnTo>
                <a:lnTo>
                  <a:pt x="12992" y="12490"/>
                </a:lnTo>
                <a:lnTo>
                  <a:pt x="13708" y="12705"/>
                </a:lnTo>
                <a:lnTo>
                  <a:pt x="14449" y="12920"/>
                </a:lnTo>
                <a:lnTo>
                  <a:pt x="15213" y="13111"/>
                </a:lnTo>
                <a:lnTo>
                  <a:pt x="16001" y="13302"/>
                </a:lnTo>
                <a:lnTo>
                  <a:pt x="16813" y="13445"/>
                </a:lnTo>
                <a:lnTo>
                  <a:pt x="17625" y="13565"/>
                </a:lnTo>
                <a:lnTo>
                  <a:pt x="18484" y="13684"/>
                </a:lnTo>
                <a:lnTo>
                  <a:pt x="19368" y="13756"/>
                </a:lnTo>
                <a:lnTo>
                  <a:pt x="20275" y="13804"/>
                </a:lnTo>
                <a:lnTo>
                  <a:pt x="21207" y="13827"/>
                </a:lnTo>
                <a:lnTo>
                  <a:pt x="22162" y="13827"/>
                </a:lnTo>
                <a:lnTo>
                  <a:pt x="23141" y="13804"/>
                </a:lnTo>
                <a:lnTo>
                  <a:pt x="24144" y="13732"/>
                </a:lnTo>
                <a:lnTo>
                  <a:pt x="25171" y="13636"/>
                </a:lnTo>
                <a:lnTo>
                  <a:pt x="26222" y="13493"/>
                </a:lnTo>
                <a:lnTo>
                  <a:pt x="27320" y="13326"/>
                </a:lnTo>
                <a:lnTo>
                  <a:pt x="28419" y="13135"/>
                </a:lnTo>
                <a:lnTo>
                  <a:pt x="29565" y="12896"/>
                </a:lnTo>
                <a:lnTo>
                  <a:pt x="30735" y="12610"/>
                </a:lnTo>
                <a:lnTo>
                  <a:pt x="31905" y="12299"/>
                </a:lnTo>
                <a:lnTo>
                  <a:pt x="33123" y="11941"/>
                </a:lnTo>
                <a:lnTo>
                  <a:pt x="34389" y="11535"/>
                </a:lnTo>
                <a:lnTo>
                  <a:pt x="35654" y="11105"/>
                </a:lnTo>
                <a:lnTo>
                  <a:pt x="3565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42875" dist="76200" dir="948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8"/>
          <p:cNvSpPr/>
          <p:nvPr/>
        </p:nvSpPr>
        <p:spPr>
          <a:xfrm rot="5400000" flipH="1">
            <a:off x="7797576" y="594243"/>
            <a:ext cx="2092885" cy="779332"/>
          </a:xfrm>
          <a:custGeom>
            <a:avLst/>
            <a:gdLst/>
            <a:ahLst/>
            <a:cxnLst/>
            <a:rect l="l" t="t" r="r" b="b"/>
            <a:pathLst>
              <a:path w="38543" h="14353" extrusionOk="0">
                <a:moveTo>
                  <a:pt x="38543" y="1"/>
                </a:moveTo>
                <a:lnTo>
                  <a:pt x="0" y="1027"/>
                </a:lnTo>
                <a:lnTo>
                  <a:pt x="96" y="1242"/>
                </a:lnTo>
                <a:lnTo>
                  <a:pt x="430" y="1887"/>
                </a:lnTo>
                <a:lnTo>
                  <a:pt x="693" y="2341"/>
                </a:lnTo>
                <a:lnTo>
                  <a:pt x="1003" y="2866"/>
                </a:lnTo>
                <a:lnTo>
                  <a:pt x="1385" y="3463"/>
                </a:lnTo>
                <a:lnTo>
                  <a:pt x="1839" y="4108"/>
                </a:lnTo>
                <a:lnTo>
                  <a:pt x="2364" y="4777"/>
                </a:lnTo>
                <a:lnTo>
                  <a:pt x="2961" y="5517"/>
                </a:lnTo>
                <a:lnTo>
                  <a:pt x="3630" y="6257"/>
                </a:lnTo>
                <a:lnTo>
                  <a:pt x="4370" y="7045"/>
                </a:lnTo>
                <a:lnTo>
                  <a:pt x="5182" y="7809"/>
                </a:lnTo>
                <a:lnTo>
                  <a:pt x="5636" y="8215"/>
                </a:lnTo>
                <a:lnTo>
                  <a:pt x="6090" y="8597"/>
                </a:lnTo>
                <a:lnTo>
                  <a:pt x="6567" y="8980"/>
                </a:lnTo>
                <a:lnTo>
                  <a:pt x="7069" y="9362"/>
                </a:lnTo>
                <a:lnTo>
                  <a:pt x="7594" y="9744"/>
                </a:lnTo>
                <a:lnTo>
                  <a:pt x="8143" y="10102"/>
                </a:lnTo>
                <a:lnTo>
                  <a:pt x="8693" y="10460"/>
                </a:lnTo>
                <a:lnTo>
                  <a:pt x="9290" y="10818"/>
                </a:lnTo>
                <a:lnTo>
                  <a:pt x="9910" y="11177"/>
                </a:lnTo>
                <a:lnTo>
                  <a:pt x="10531" y="11511"/>
                </a:lnTo>
                <a:lnTo>
                  <a:pt x="11200" y="11821"/>
                </a:lnTo>
                <a:lnTo>
                  <a:pt x="11869" y="12132"/>
                </a:lnTo>
                <a:lnTo>
                  <a:pt x="12561" y="12418"/>
                </a:lnTo>
                <a:lnTo>
                  <a:pt x="13302" y="12705"/>
                </a:lnTo>
                <a:lnTo>
                  <a:pt x="14042" y="12968"/>
                </a:lnTo>
                <a:lnTo>
                  <a:pt x="14830" y="13206"/>
                </a:lnTo>
                <a:lnTo>
                  <a:pt x="15618" y="13421"/>
                </a:lnTo>
                <a:lnTo>
                  <a:pt x="16454" y="13612"/>
                </a:lnTo>
                <a:lnTo>
                  <a:pt x="17290" y="13803"/>
                </a:lnTo>
                <a:lnTo>
                  <a:pt x="18173" y="13971"/>
                </a:lnTo>
                <a:lnTo>
                  <a:pt x="19057" y="14090"/>
                </a:lnTo>
                <a:lnTo>
                  <a:pt x="19988" y="14209"/>
                </a:lnTo>
                <a:lnTo>
                  <a:pt x="20943" y="14281"/>
                </a:lnTo>
                <a:lnTo>
                  <a:pt x="21922" y="14329"/>
                </a:lnTo>
                <a:lnTo>
                  <a:pt x="22925" y="14353"/>
                </a:lnTo>
                <a:lnTo>
                  <a:pt x="23952" y="14353"/>
                </a:lnTo>
                <a:lnTo>
                  <a:pt x="25027" y="14329"/>
                </a:lnTo>
                <a:lnTo>
                  <a:pt x="26101" y="14257"/>
                </a:lnTo>
                <a:lnTo>
                  <a:pt x="27224" y="14162"/>
                </a:lnTo>
                <a:lnTo>
                  <a:pt x="28370" y="14018"/>
                </a:lnTo>
                <a:lnTo>
                  <a:pt x="29540" y="13851"/>
                </a:lnTo>
                <a:lnTo>
                  <a:pt x="30734" y="13636"/>
                </a:lnTo>
                <a:lnTo>
                  <a:pt x="31952" y="13374"/>
                </a:lnTo>
                <a:lnTo>
                  <a:pt x="33218" y="13087"/>
                </a:lnTo>
                <a:lnTo>
                  <a:pt x="34507" y="12777"/>
                </a:lnTo>
                <a:lnTo>
                  <a:pt x="35821" y="12394"/>
                </a:lnTo>
                <a:lnTo>
                  <a:pt x="37158" y="11988"/>
                </a:lnTo>
                <a:lnTo>
                  <a:pt x="38543" y="11535"/>
                </a:lnTo>
                <a:lnTo>
                  <a:pt x="3854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42875" dist="66675" dir="948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9" name="Google Shape;259;p18"/>
          <p:cNvGrpSpPr/>
          <p:nvPr/>
        </p:nvGrpSpPr>
        <p:grpSpPr>
          <a:xfrm rot="-5400000">
            <a:off x="8460450" y="941864"/>
            <a:ext cx="600300" cy="143100"/>
            <a:chOff x="2985700" y="316300"/>
            <a:chExt cx="600300" cy="143100"/>
          </a:xfrm>
        </p:grpSpPr>
        <p:sp>
          <p:nvSpPr>
            <p:cNvPr id="260" name="Google Shape;260;p18"/>
            <p:cNvSpPr/>
            <p:nvPr/>
          </p:nvSpPr>
          <p:spPr>
            <a:xfrm>
              <a:off x="2985700" y="316300"/>
              <a:ext cx="143100" cy="143100"/>
            </a:xfrm>
            <a:prstGeom prst="ellipse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8"/>
            <p:cNvSpPr/>
            <p:nvPr/>
          </p:nvSpPr>
          <p:spPr>
            <a:xfrm>
              <a:off x="3214300" y="316300"/>
              <a:ext cx="143100" cy="143100"/>
            </a:xfrm>
            <a:prstGeom prst="ellipse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8"/>
            <p:cNvSpPr/>
            <p:nvPr/>
          </p:nvSpPr>
          <p:spPr>
            <a:xfrm>
              <a:off x="3442900" y="316300"/>
              <a:ext cx="143100" cy="143100"/>
            </a:xfrm>
            <a:prstGeom prst="ellipse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3" name="Google Shape;263;p18"/>
          <p:cNvSpPr/>
          <p:nvPr/>
        </p:nvSpPr>
        <p:spPr>
          <a:xfrm rot="10800000">
            <a:off x="3916500" y="159521"/>
            <a:ext cx="1311000" cy="1455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8"/>
          <p:cNvSpPr/>
          <p:nvPr/>
        </p:nvSpPr>
        <p:spPr>
          <a:xfrm>
            <a:off x="196175" y="135475"/>
            <a:ext cx="475800" cy="475800"/>
          </a:xfrm>
          <a:prstGeom prst="ellipse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18"/>
          <p:cNvSpPr/>
          <p:nvPr/>
        </p:nvSpPr>
        <p:spPr>
          <a:xfrm rot="5400000">
            <a:off x="8237250" y="3241700"/>
            <a:ext cx="1311000" cy="1455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18"/>
          <p:cNvSpPr/>
          <p:nvPr/>
        </p:nvSpPr>
        <p:spPr>
          <a:xfrm>
            <a:off x="196175" y="1588875"/>
            <a:ext cx="211500" cy="211500"/>
          </a:xfrm>
          <a:prstGeom prst="ellipse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4_1_1"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9"/>
          <p:cNvSpPr/>
          <p:nvPr/>
        </p:nvSpPr>
        <p:spPr>
          <a:xfrm>
            <a:off x="1724100" y="472025"/>
            <a:ext cx="5695800" cy="5187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19"/>
          <p:cNvSpPr txBox="1">
            <a:spLocks noGrp="1"/>
          </p:cNvSpPr>
          <p:nvPr>
            <p:ph type="body" idx="1"/>
          </p:nvPr>
        </p:nvSpPr>
        <p:spPr>
          <a:xfrm>
            <a:off x="720000" y="1303150"/>
            <a:ext cx="7708500" cy="320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70" name="Google Shape;270;p1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85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271" name="Google Shape;271;p19"/>
          <p:cNvPicPr preferRelativeResize="0"/>
          <p:nvPr/>
        </p:nvPicPr>
        <p:blipFill rotWithShape="1">
          <a:blip r:embed="rId2">
            <a:alphaModFix amt="40000"/>
          </a:blip>
          <a:srcRect l="23575" r="20172"/>
          <a:stretch/>
        </p:blipFill>
        <p:spPr>
          <a:xfrm rot="-5400000">
            <a:off x="5202401" y="1209801"/>
            <a:ext cx="5143498" cy="2758750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19"/>
          <p:cNvSpPr/>
          <p:nvPr/>
        </p:nvSpPr>
        <p:spPr>
          <a:xfrm rot="5400000">
            <a:off x="6612909" y="2542583"/>
            <a:ext cx="3824623" cy="1483260"/>
          </a:xfrm>
          <a:custGeom>
            <a:avLst/>
            <a:gdLst/>
            <a:ahLst/>
            <a:cxnLst/>
            <a:rect l="l" t="t" r="r" b="b"/>
            <a:pathLst>
              <a:path w="35655" h="13828" extrusionOk="0">
                <a:moveTo>
                  <a:pt x="35654" y="1"/>
                </a:moveTo>
                <a:lnTo>
                  <a:pt x="1" y="980"/>
                </a:lnTo>
                <a:lnTo>
                  <a:pt x="97" y="1195"/>
                </a:lnTo>
                <a:lnTo>
                  <a:pt x="407" y="1816"/>
                </a:lnTo>
                <a:lnTo>
                  <a:pt x="646" y="2245"/>
                </a:lnTo>
                <a:lnTo>
                  <a:pt x="932" y="2771"/>
                </a:lnTo>
                <a:lnTo>
                  <a:pt x="1291" y="3320"/>
                </a:lnTo>
                <a:lnTo>
                  <a:pt x="1696" y="3941"/>
                </a:lnTo>
                <a:lnTo>
                  <a:pt x="2174" y="4610"/>
                </a:lnTo>
                <a:lnTo>
                  <a:pt x="2723" y="5302"/>
                </a:lnTo>
                <a:lnTo>
                  <a:pt x="3344" y="6042"/>
                </a:lnTo>
                <a:lnTo>
                  <a:pt x="4037" y="6783"/>
                </a:lnTo>
                <a:lnTo>
                  <a:pt x="4801" y="7523"/>
                </a:lnTo>
                <a:lnTo>
                  <a:pt x="5613" y="8287"/>
                </a:lnTo>
                <a:lnTo>
                  <a:pt x="6067" y="8645"/>
                </a:lnTo>
                <a:lnTo>
                  <a:pt x="6544" y="9027"/>
                </a:lnTo>
                <a:lnTo>
                  <a:pt x="7022" y="9386"/>
                </a:lnTo>
                <a:lnTo>
                  <a:pt x="7523" y="9744"/>
                </a:lnTo>
                <a:lnTo>
                  <a:pt x="8049" y="10078"/>
                </a:lnTo>
                <a:lnTo>
                  <a:pt x="8598" y="10436"/>
                </a:lnTo>
                <a:lnTo>
                  <a:pt x="9147" y="10747"/>
                </a:lnTo>
                <a:lnTo>
                  <a:pt x="9744" y="11081"/>
                </a:lnTo>
                <a:lnTo>
                  <a:pt x="10341" y="11392"/>
                </a:lnTo>
                <a:lnTo>
                  <a:pt x="10986" y="11678"/>
                </a:lnTo>
                <a:lnTo>
                  <a:pt x="11631" y="11965"/>
                </a:lnTo>
                <a:lnTo>
                  <a:pt x="12299" y="12227"/>
                </a:lnTo>
                <a:lnTo>
                  <a:pt x="12992" y="12490"/>
                </a:lnTo>
                <a:lnTo>
                  <a:pt x="13708" y="12705"/>
                </a:lnTo>
                <a:lnTo>
                  <a:pt x="14449" y="12920"/>
                </a:lnTo>
                <a:lnTo>
                  <a:pt x="15213" y="13111"/>
                </a:lnTo>
                <a:lnTo>
                  <a:pt x="16001" y="13302"/>
                </a:lnTo>
                <a:lnTo>
                  <a:pt x="16813" y="13445"/>
                </a:lnTo>
                <a:lnTo>
                  <a:pt x="17625" y="13565"/>
                </a:lnTo>
                <a:lnTo>
                  <a:pt x="18484" y="13684"/>
                </a:lnTo>
                <a:lnTo>
                  <a:pt x="19368" y="13756"/>
                </a:lnTo>
                <a:lnTo>
                  <a:pt x="20275" y="13804"/>
                </a:lnTo>
                <a:lnTo>
                  <a:pt x="21207" y="13827"/>
                </a:lnTo>
                <a:lnTo>
                  <a:pt x="22162" y="13827"/>
                </a:lnTo>
                <a:lnTo>
                  <a:pt x="23141" y="13804"/>
                </a:lnTo>
                <a:lnTo>
                  <a:pt x="24144" y="13732"/>
                </a:lnTo>
                <a:lnTo>
                  <a:pt x="25171" y="13636"/>
                </a:lnTo>
                <a:lnTo>
                  <a:pt x="26222" y="13493"/>
                </a:lnTo>
                <a:lnTo>
                  <a:pt x="27320" y="13326"/>
                </a:lnTo>
                <a:lnTo>
                  <a:pt x="28419" y="13135"/>
                </a:lnTo>
                <a:lnTo>
                  <a:pt x="29565" y="12896"/>
                </a:lnTo>
                <a:lnTo>
                  <a:pt x="30735" y="12610"/>
                </a:lnTo>
                <a:lnTo>
                  <a:pt x="31905" y="12299"/>
                </a:lnTo>
                <a:lnTo>
                  <a:pt x="33123" y="11941"/>
                </a:lnTo>
                <a:lnTo>
                  <a:pt x="34389" y="11535"/>
                </a:lnTo>
                <a:lnTo>
                  <a:pt x="35654" y="11105"/>
                </a:lnTo>
                <a:lnTo>
                  <a:pt x="3565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42875" dist="76200" dir="99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19"/>
          <p:cNvSpPr/>
          <p:nvPr/>
        </p:nvSpPr>
        <p:spPr>
          <a:xfrm rot="5400000">
            <a:off x="6981155" y="3006702"/>
            <a:ext cx="3198491" cy="1190976"/>
          </a:xfrm>
          <a:custGeom>
            <a:avLst/>
            <a:gdLst/>
            <a:ahLst/>
            <a:cxnLst/>
            <a:rect l="l" t="t" r="r" b="b"/>
            <a:pathLst>
              <a:path w="38543" h="14353" extrusionOk="0">
                <a:moveTo>
                  <a:pt x="38543" y="1"/>
                </a:moveTo>
                <a:lnTo>
                  <a:pt x="0" y="1027"/>
                </a:lnTo>
                <a:lnTo>
                  <a:pt x="96" y="1242"/>
                </a:lnTo>
                <a:lnTo>
                  <a:pt x="430" y="1887"/>
                </a:lnTo>
                <a:lnTo>
                  <a:pt x="693" y="2341"/>
                </a:lnTo>
                <a:lnTo>
                  <a:pt x="1003" y="2866"/>
                </a:lnTo>
                <a:lnTo>
                  <a:pt x="1385" y="3463"/>
                </a:lnTo>
                <a:lnTo>
                  <a:pt x="1839" y="4108"/>
                </a:lnTo>
                <a:lnTo>
                  <a:pt x="2364" y="4777"/>
                </a:lnTo>
                <a:lnTo>
                  <a:pt x="2961" y="5517"/>
                </a:lnTo>
                <a:lnTo>
                  <a:pt x="3630" y="6257"/>
                </a:lnTo>
                <a:lnTo>
                  <a:pt x="4370" y="7045"/>
                </a:lnTo>
                <a:lnTo>
                  <a:pt x="5182" y="7809"/>
                </a:lnTo>
                <a:lnTo>
                  <a:pt x="5636" y="8215"/>
                </a:lnTo>
                <a:lnTo>
                  <a:pt x="6090" y="8597"/>
                </a:lnTo>
                <a:lnTo>
                  <a:pt x="6567" y="8980"/>
                </a:lnTo>
                <a:lnTo>
                  <a:pt x="7069" y="9362"/>
                </a:lnTo>
                <a:lnTo>
                  <a:pt x="7594" y="9744"/>
                </a:lnTo>
                <a:lnTo>
                  <a:pt x="8143" y="10102"/>
                </a:lnTo>
                <a:lnTo>
                  <a:pt x="8693" y="10460"/>
                </a:lnTo>
                <a:lnTo>
                  <a:pt x="9290" y="10818"/>
                </a:lnTo>
                <a:lnTo>
                  <a:pt x="9910" y="11177"/>
                </a:lnTo>
                <a:lnTo>
                  <a:pt x="10531" y="11511"/>
                </a:lnTo>
                <a:lnTo>
                  <a:pt x="11200" y="11821"/>
                </a:lnTo>
                <a:lnTo>
                  <a:pt x="11869" y="12132"/>
                </a:lnTo>
                <a:lnTo>
                  <a:pt x="12561" y="12418"/>
                </a:lnTo>
                <a:lnTo>
                  <a:pt x="13302" y="12705"/>
                </a:lnTo>
                <a:lnTo>
                  <a:pt x="14042" y="12968"/>
                </a:lnTo>
                <a:lnTo>
                  <a:pt x="14830" y="13206"/>
                </a:lnTo>
                <a:lnTo>
                  <a:pt x="15618" y="13421"/>
                </a:lnTo>
                <a:lnTo>
                  <a:pt x="16454" y="13612"/>
                </a:lnTo>
                <a:lnTo>
                  <a:pt x="17290" y="13803"/>
                </a:lnTo>
                <a:lnTo>
                  <a:pt x="18173" y="13971"/>
                </a:lnTo>
                <a:lnTo>
                  <a:pt x="19057" y="14090"/>
                </a:lnTo>
                <a:lnTo>
                  <a:pt x="19988" y="14209"/>
                </a:lnTo>
                <a:lnTo>
                  <a:pt x="20943" y="14281"/>
                </a:lnTo>
                <a:lnTo>
                  <a:pt x="21922" y="14329"/>
                </a:lnTo>
                <a:lnTo>
                  <a:pt x="22925" y="14353"/>
                </a:lnTo>
                <a:lnTo>
                  <a:pt x="23952" y="14353"/>
                </a:lnTo>
                <a:lnTo>
                  <a:pt x="25027" y="14329"/>
                </a:lnTo>
                <a:lnTo>
                  <a:pt x="26101" y="14257"/>
                </a:lnTo>
                <a:lnTo>
                  <a:pt x="27224" y="14162"/>
                </a:lnTo>
                <a:lnTo>
                  <a:pt x="28370" y="14018"/>
                </a:lnTo>
                <a:lnTo>
                  <a:pt x="29540" y="13851"/>
                </a:lnTo>
                <a:lnTo>
                  <a:pt x="30734" y="13636"/>
                </a:lnTo>
                <a:lnTo>
                  <a:pt x="31952" y="13374"/>
                </a:lnTo>
                <a:lnTo>
                  <a:pt x="33218" y="13087"/>
                </a:lnTo>
                <a:lnTo>
                  <a:pt x="34507" y="12777"/>
                </a:lnTo>
                <a:lnTo>
                  <a:pt x="35821" y="12394"/>
                </a:lnTo>
                <a:lnTo>
                  <a:pt x="37158" y="11988"/>
                </a:lnTo>
                <a:lnTo>
                  <a:pt x="38543" y="11535"/>
                </a:lnTo>
                <a:lnTo>
                  <a:pt x="3854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42875" dist="66675" dir="99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19"/>
          <p:cNvSpPr/>
          <p:nvPr/>
        </p:nvSpPr>
        <p:spPr>
          <a:xfrm rot="10800000">
            <a:off x="128375" y="4766475"/>
            <a:ext cx="1311000" cy="1455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19"/>
          <p:cNvSpPr/>
          <p:nvPr/>
        </p:nvSpPr>
        <p:spPr>
          <a:xfrm>
            <a:off x="64025" y="4018575"/>
            <a:ext cx="475800" cy="475800"/>
          </a:xfrm>
          <a:prstGeom prst="ellipse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19"/>
          <p:cNvSpPr/>
          <p:nvPr/>
        </p:nvSpPr>
        <p:spPr>
          <a:xfrm>
            <a:off x="8490275" y="3196500"/>
            <a:ext cx="211500" cy="211500"/>
          </a:xfrm>
          <a:prstGeom prst="ellipse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19"/>
          <p:cNvSpPr/>
          <p:nvPr/>
        </p:nvSpPr>
        <p:spPr>
          <a:xfrm rot="5400000">
            <a:off x="8249400" y="4183725"/>
            <a:ext cx="1311000" cy="1455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8" name="Google Shape;278;p19"/>
          <p:cNvGrpSpPr/>
          <p:nvPr/>
        </p:nvGrpSpPr>
        <p:grpSpPr>
          <a:xfrm rot="-5400000">
            <a:off x="1775" y="409389"/>
            <a:ext cx="600300" cy="143100"/>
            <a:chOff x="2985700" y="316300"/>
            <a:chExt cx="600300" cy="143100"/>
          </a:xfrm>
        </p:grpSpPr>
        <p:sp>
          <p:nvSpPr>
            <p:cNvPr id="279" name="Google Shape;279;p19"/>
            <p:cNvSpPr/>
            <p:nvPr/>
          </p:nvSpPr>
          <p:spPr>
            <a:xfrm>
              <a:off x="2985700" y="316300"/>
              <a:ext cx="143100" cy="143100"/>
            </a:xfrm>
            <a:prstGeom prst="ellipse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9"/>
            <p:cNvSpPr/>
            <p:nvPr/>
          </p:nvSpPr>
          <p:spPr>
            <a:xfrm>
              <a:off x="3214300" y="316300"/>
              <a:ext cx="143100" cy="143100"/>
            </a:xfrm>
            <a:prstGeom prst="ellipse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9"/>
            <p:cNvSpPr/>
            <p:nvPr/>
          </p:nvSpPr>
          <p:spPr>
            <a:xfrm>
              <a:off x="3442900" y="316300"/>
              <a:ext cx="143100" cy="143100"/>
            </a:xfrm>
            <a:prstGeom prst="ellipse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7750" y="542855"/>
            <a:ext cx="7708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 Unicase"/>
              <a:buNone/>
              <a:defRPr sz="2800" b="1">
                <a:solidFill>
                  <a:schemeClr val="dk1"/>
                </a:solidFill>
                <a:latin typeface="Cormorant Unicase"/>
                <a:ea typeface="Cormorant Unicase"/>
                <a:cs typeface="Cormorant Unicase"/>
                <a:sym typeface="Cormorant Unicas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92700" y="1351875"/>
            <a:ext cx="7711800" cy="32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Char char="●"/>
              <a:defRPr sz="16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Char char="○"/>
              <a:defRPr sz="16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Char char="■"/>
              <a:defRPr sz="16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Char char="●"/>
              <a:defRPr sz="16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Char char="○"/>
              <a:defRPr sz="16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Char char="■"/>
              <a:defRPr sz="16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Char char="●"/>
              <a:defRPr sz="16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Char char="○"/>
              <a:defRPr sz="16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Char char="■"/>
              <a:defRPr sz="16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5" r:id="rId6"/>
    <p:sldLayoutId id="2147483658" r:id="rId7"/>
    <p:sldLayoutId id="2147483664" r:id="rId8"/>
    <p:sldLayoutId id="2147483665" r:id="rId9"/>
    <p:sldLayoutId id="2147483667" r:id="rId10"/>
    <p:sldLayoutId id="2147483668" r:id="rId11"/>
    <p:sldLayoutId id="2147483671" r:id="rId12"/>
    <p:sldLayoutId id="2147483672" r:id="rId13"/>
    <p:sldLayoutId id="2147483676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f.bg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free-photo/businesspeople-meeting-office-working-together_13296739.htm/?utm_source=slidesgo_template&amp;utm_medium=referral-link&amp;utm_campaign=sg_resources&amp;utm_content=freepik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hyperlink" Target="https://www.facebook.com/ophrd.government.bg" TargetMode="External"/><Relationship Id="rId4" Type="http://schemas.openxmlformats.org/officeDocument/2006/relationships/hyperlink" Target="http://www.esf.bg/" TargetMode="External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1.png"/><Relationship Id="rId7" Type="http://schemas.openxmlformats.org/officeDocument/2006/relationships/hyperlink" Target="http://www.esf.b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free-photo/coworkers-having-work-meeting-office_14667536.htm/?utm_source=slidesgo_template&amp;utm_medium=referral-link&amp;utm_campaign=sg_resources&amp;utm_content=freepik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png"/><Relationship Id="rId5" Type="http://schemas.openxmlformats.org/officeDocument/2006/relationships/hyperlink" Target="https://www.freepik.com/free-vector/marketing-business-banner_14065081.htm/?utm_source=slidesgo_template&amp;utm_medium=referral-link&amp;utm_campaign=sg_resources&amp;utm_content=freepik" TargetMode="External"/><Relationship Id="rId4" Type="http://schemas.openxmlformats.org/officeDocument/2006/relationships/hyperlink" Target="https://www.freepik.com/free-photo/businesspeople-meeting-office-working-together_13296739.htm/?utm_source=slidesgo_template&amp;utm_medium=referral-link&amp;utm_campaign=sg_resources&amp;utm_content=freepi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1" name="Google Shape;421;p29"/>
          <p:cNvGrpSpPr/>
          <p:nvPr/>
        </p:nvGrpSpPr>
        <p:grpSpPr>
          <a:xfrm>
            <a:off x="5161352" y="1003178"/>
            <a:ext cx="3286908" cy="3409795"/>
            <a:chOff x="5456250" y="1056188"/>
            <a:chExt cx="2974500" cy="3006100"/>
          </a:xfrm>
        </p:grpSpPr>
        <p:sp>
          <p:nvSpPr>
            <p:cNvPr id="422" name="Google Shape;422;p29"/>
            <p:cNvSpPr/>
            <p:nvPr/>
          </p:nvSpPr>
          <p:spPr>
            <a:xfrm>
              <a:off x="5456250" y="1056188"/>
              <a:ext cx="1174925" cy="1175525"/>
            </a:xfrm>
            <a:custGeom>
              <a:avLst/>
              <a:gdLst/>
              <a:ahLst/>
              <a:cxnLst/>
              <a:rect l="l" t="t" r="r" b="b"/>
              <a:pathLst>
                <a:path w="46997" h="47021" extrusionOk="0">
                  <a:moveTo>
                    <a:pt x="0" y="0"/>
                  </a:moveTo>
                  <a:lnTo>
                    <a:pt x="0" y="1218"/>
                  </a:lnTo>
                  <a:lnTo>
                    <a:pt x="48" y="2436"/>
                  </a:lnTo>
                  <a:lnTo>
                    <a:pt x="119" y="3630"/>
                  </a:lnTo>
                  <a:lnTo>
                    <a:pt x="239" y="4824"/>
                  </a:lnTo>
                  <a:lnTo>
                    <a:pt x="382" y="5994"/>
                  </a:lnTo>
                  <a:lnTo>
                    <a:pt x="525" y="7165"/>
                  </a:lnTo>
                  <a:lnTo>
                    <a:pt x="716" y="8335"/>
                  </a:lnTo>
                  <a:lnTo>
                    <a:pt x="955" y="9481"/>
                  </a:lnTo>
                  <a:lnTo>
                    <a:pt x="1194" y="10627"/>
                  </a:lnTo>
                  <a:lnTo>
                    <a:pt x="1481" y="11750"/>
                  </a:lnTo>
                  <a:lnTo>
                    <a:pt x="1767" y="12872"/>
                  </a:lnTo>
                  <a:lnTo>
                    <a:pt x="2101" y="13994"/>
                  </a:lnTo>
                  <a:lnTo>
                    <a:pt x="2460" y="15093"/>
                  </a:lnTo>
                  <a:lnTo>
                    <a:pt x="2842" y="16167"/>
                  </a:lnTo>
                  <a:lnTo>
                    <a:pt x="3248" y="17242"/>
                  </a:lnTo>
                  <a:lnTo>
                    <a:pt x="3678" y="18317"/>
                  </a:lnTo>
                  <a:lnTo>
                    <a:pt x="4155" y="19344"/>
                  </a:lnTo>
                  <a:lnTo>
                    <a:pt x="4633" y="20394"/>
                  </a:lnTo>
                  <a:lnTo>
                    <a:pt x="5134" y="21397"/>
                  </a:lnTo>
                  <a:lnTo>
                    <a:pt x="5660" y="22424"/>
                  </a:lnTo>
                  <a:lnTo>
                    <a:pt x="6209" y="23403"/>
                  </a:lnTo>
                  <a:lnTo>
                    <a:pt x="6806" y="24382"/>
                  </a:lnTo>
                  <a:lnTo>
                    <a:pt x="7403" y="25337"/>
                  </a:lnTo>
                  <a:lnTo>
                    <a:pt x="8024" y="26293"/>
                  </a:lnTo>
                  <a:lnTo>
                    <a:pt x="8669" y="27224"/>
                  </a:lnTo>
                  <a:lnTo>
                    <a:pt x="9337" y="28131"/>
                  </a:lnTo>
                  <a:lnTo>
                    <a:pt x="10030" y="29039"/>
                  </a:lnTo>
                  <a:lnTo>
                    <a:pt x="10722" y="29899"/>
                  </a:lnTo>
                  <a:lnTo>
                    <a:pt x="11463" y="30758"/>
                  </a:lnTo>
                  <a:lnTo>
                    <a:pt x="12203" y="31618"/>
                  </a:lnTo>
                  <a:lnTo>
                    <a:pt x="12967" y="32430"/>
                  </a:lnTo>
                  <a:lnTo>
                    <a:pt x="13755" y="33242"/>
                  </a:lnTo>
                  <a:lnTo>
                    <a:pt x="14567" y="34030"/>
                  </a:lnTo>
                  <a:lnTo>
                    <a:pt x="15403" y="34794"/>
                  </a:lnTo>
                  <a:lnTo>
                    <a:pt x="16239" y="35558"/>
                  </a:lnTo>
                  <a:lnTo>
                    <a:pt x="17098" y="36275"/>
                  </a:lnTo>
                  <a:lnTo>
                    <a:pt x="17982" y="36991"/>
                  </a:lnTo>
                  <a:lnTo>
                    <a:pt x="18865" y="37684"/>
                  </a:lnTo>
                  <a:lnTo>
                    <a:pt x="19797" y="38352"/>
                  </a:lnTo>
                  <a:lnTo>
                    <a:pt x="20704" y="38973"/>
                  </a:lnTo>
                  <a:lnTo>
                    <a:pt x="21659" y="39618"/>
                  </a:lnTo>
                  <a:lnTo>
                    <a:pt x="22615" y="40215"/>
                  </a:lnTo>
                  <a:lnTo>
                    <a:pt x="23594" y="40788"/>
                  </a:lnTo>
                  <a:lnTo>
                    <a:pt x="24597" y="41337"/>
                  </a:lnTo>
                  <a:lnTo>
                    <a:pt x="25600" y="41863"/>
                  </a:lnTo>
                  <a:lnTo>
                    <a:pt x="26627" y="42388"/>
                  </a:lnTo>
                  <a:lnTo>
                    <a:pt x="27653" y="42866"/>
                  </a:lnTo>
                  <a:lnTo>
                    <a:pt x="28704" y="43319"/>
                  </a:lnTo>
                  <a:lnTo>
                    <a:pt x="29755" y="43749"/>
                  </a:lnTo>
                  <a:lnTo>
                    <a:pt x="30829" y="44155"/>
                  </a:lnTo>
                  <a:lnTo>
                    <a:pt x="31928" y="44537"/>
                  </a:lnTo>
                  <a:lnTo>
                    <a:pt x="33026" y="44895"/>
                  </a:lnTo>
                  <a:lnTo>
                    <a:pt x="34125" y="45230"/>
                  </a:lnTo>
                  <a:lnTo>
                    <a:pt x="35247" y="45540"/>
                  </a:lnTo>
                  <a:lnTo>
                    <a:pt x="36370" y="45803"/>
                  </a:lnTo>
                  <a:lnTo>
                    <a:pt x="37516" y="46066"/>
                  </a:lnTo>
                  <a:lnTo>
                    <a:pt x="38686" y="46281"/>
                  </a:lnTo>
                  <a:lnTo>
                    <a:pt x="39832" y="46472"/>
                  </a:lnTo>
                  <a:lnTo>
                    <a:pt x="41002" y="46639"/>
                  </a:lnTo>
                  <a:lnTo>
                    <a:pt x="42196" y="46758"/>
                  </a:lnTo>
                  <a:lnTo>
                    <a:pt x="43367" y="46878"/>
                  </a:lnTo>
                  <a:lnTo>
                    <a:pt x="44585" y="46949"/>
                  </a:lnTo>
                  <a:lnTo>
                    <a:pt x="45779" y="46997"/>
                  </a:lnTo>
                  <a:lnTo>
                    <a:pt x="46996" y="47021"/>
                  </a:lnTo>
                  <a:lnTo>
                    <a:pt x="46996" y="0"/>
                  </a:lnTo>
                  <a:close/>
                </a:path>
              </a:pathLst>
            </a:custGeom>
            <a:solidFill>
              <a:srgbClr val="6E5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9"/>
            <p:cNvSpPr/>
            <p:nvPr/>
          </p:nvSpPr>
          <p:spPr>
            <a:xfrm>
              <a:off x="7255800" y="2887363"/>
              <a:ext cx="1174950" cy="1174925"/>
            </a:xfrm>
            <a:custGeom>
              <a:avLst/>
              <a:gdLst/>
              <a:ahLst/>
              <a:cxnLst/>
              <a:rect l="l" t="t" r="r" b="b"/>
              <a:pathLst>
                <a:path w="46998" h="46997" extrusionOk="0">
                  <a:moveTo>
                    <a:pt x="1" y="0"/>
                  </a:moveTo>
                  <a:lnTo>
                    <a:pt x="1" y="46997"/>
                  </a:lnTo>
                  <a:lnTo>
                    <a:pt x="46997" y="46997"/>
                  </a:lnTo>
                  <a:lnTo>
                    <a:pt x="46997" y="45779"/>
                  </a:lnTo>
                  <a:lnTo>
                    <a:pt x="46949" y="44585"/>
                  </a:lnTo>
                  <a:lnTo>
                    <a:pt x="46854" y="43391"/>
                  </a:lnTo>
                  <a:lnTo>
                    <a:pt x="46758" y="42197"/>
                  </a:lnTo>
                  <a:lnTo>
                    <a:pt x="46615" y="41003"/>
                  </a:lnTo>
                  <a:lnTo>
                    <a:pt x="46448" y="39833"/>
                  </a:lnTo>
                  <a:lnTo>
                    <a:pt x="46257" y="38687"/>
                  </a:lnTo>
                  <a:lnTo>
                    <a:pt x="46042" y="37517"/>
                  </a:lnTo>
                  <a:lnTo>
                    <a:pt x="45803" y="36394"/>
                  </a:lnTo>
                  <a:lnTo>
                    <a:pt x="45517" y="35248"/>
                  </a:lnTo>
                  <a:lnTo>
                    <a:pt x="45206" y="34126"/>
                  </a:lnTo>
                  <a:lnTo>
                    <a:pt x="44896" y="33027"/>
                  </a:lnTo>
                  <a:lnTo>
                    <a:pt x="44537" y="31929"/>
                  </a:lnTo>
                  <a:lnTo>
                    <a:pt x="44155" y="30830"/>
                  </a:lnTo>
                  <a:lnTo>
                    <a:pt x="43749" y="29755"/>
                  </a:lnTo>
                  <a:lnTo>
                    <a:pt x="43296" y="28705"/>
                  </a:lnTo>
                  <a:lnTo>
                    <a:pt x="42842" y="27654"/>
                  </a:lnTo>
                  <a:lnTo>
                    <a:pt x="42364" y="26627"/>
                  </a:lnTo>
                  <a:lnTo>
                    <a:pt x="41863" y="25600"/>
                  </a:lnTo>
                  <a:lnTo>
                    <a:pt x="41338" y="24597"/>
                  </a:lnTo>
                  <a:lnTo>
                    <a:pt x="40764" y="23594"/>
                  </a:lnTo>
                  <a:lnTo>
                    <a:pt x="40191" y="22615"/>
                  </a:lnTo>
                  <a:lnTo>
                    <a:pt x="39594" y="21660"/>
                  </a:lnTo>
                  <a:lnTo>
                    <a:pt x="38973" y="20729"/>
                  </a:lnTo>
                  <a:lnTo>
                    <a:pt x="38329" y="19797"/>
                  </a:lnTo>
                  <a:lnTo>
                    <a:pt x="37660" y="18866"/>
                  </a:lnTo>
                  <a:lnTo>
                    <a:pt x="36967" y="17982"/>
                  </a:lnTo>
                  <a:lnTo>
                    <a:pt x="36275" y="17099"/>
                  </a:lnTo>
                  <a:lnTo>
                    <a:pt x="35535" y="16239"/>
                  </a:lnTo>
                  <a:lnTo>
                    <a:pt x="34794" y="15403"/>
                  </a:lnTo>
                  <a:lnTo>
                    <a:pt x="34030" y="14568"/>
                  </a:lnTo>
                  <a:lnTo>
                    <a:pt x="33242" y="13756"/>
                  </a:lnTo>
                  <a:lnTo>
                    <a:pt x="32430" y="12968"/>
                  </a:lnTo>
                  <a:lnTo>
                    <a:pt x="31594" y="12203"/>
                  </a:lnTo>
                  <a:lnTo>
                    <a:pt x="30759" y="11463"/>
                  </a:lnTo>
                  <a:lnTo>
                    <a:pt x="29899" y="10723"/>
                  </a:lnTo>
                  <a:lnTo>
                    <a:pt x="29015" y="10030"/>
                  </a:lnTo>
                  <a:lnTo>
                    <a:pt x="28132" y="9338"/>
                  </a:lnTo>
                  <a:lnTo>
                    <a:pt x="27200" y="8669"/>
                  </a:lnTo>
                  <a:lnTo>
                    <a:pt x="26269" y="8024"/>
                  </a:lnTo>
                  <a:lnTo>
                    <a:pt x="25338" y="7403"/>
                  </a:lnTo>
                  <a:lnTo>
                    <a:pt x="24383" y="6806"/>
                  </a:lnTo>
                  <a:lnTo>
                    <a:pt x="23403" y="6233"/>
                  </a:lnTo>
                  <a:lnTo>
                    <a:pt x="22400" y="5660"/>
                  </a:lnTo>
                  <a:lnTo>
                    <a:pt x="21397" y="5135"/>
                  </a:lnTo>
                  <a:lnTo>
                    <a:pt x="20371" y="4633"/>
                  </a:lnTo>
                  <a:lnTo>
                    <a:pt x="19344" y="4156"/>
                  </a:lnTo>
                  <a:lnTo>
                    <a:pt x="18293" y="3702"/>
                  </a:lnTo>
                  <a:lnTo>
                    <a:pt x="17242" y="3248"/>
                  </a:lnTo>
                  <a:lnTo>
                    <a:pt x="16168" y="2842"/>
                  </a:lnTo>
                  <a:lnTo>
                    <a:pt x="15069" y="2460"/>
                  </a:lnTo>
                  <a:lnTo>
                    <a:pt x="13971" y="2102"/>
                  </a:lnTo>
                  <a:lnTo>
                    <a:pt x="12872" y="1792"/>
                  </a:lnTo>
                  <a:lnTo>
                    <a:pt x="11750" y="1481"/>
                  </a:lnTo>
                  <a:lnTo>
                    <a:pt x="10604" y="1195"/>
                  </a:lnTo>
                  <a:lnTo>
                    <a:pt x="9481" y="956"/>
                  </a:lnTo>
                  <a:lnTo>
                    <a:pt x="8311" y="741"/>
                  </a:lnTo>
                  <a:lnTo>
                    <a:pt x="7165" y="550"/>
                  </a:lnTo>
                  <a:lnTo>
                    <a:pt x="5995" y="383"/>
                  </a:lnTo>
                  <a:lnTo>
                    <a:pt x="4801" y="239"/>
                  </a:lnTo>
                  <a:lnTo>
                    <a:pt x="3607" y="144"/>
                  </a:lnTo>
                  <a:lnTo>
                    <a:pt x="2413" y="48"/>
                  </a:lnTo>
                  <a:lnTo>
                    <a:pt x="1219" y="2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E5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4" name="Google Shape;424;p29"/>
          <p:cNvSpPr/>
          <p:nvPr/>
        </p:nvSpPr>
        <p:spPr>
          <a:xfrm>
            <a:off x="711150" y="3175338"/>
            <a:ext cx="4672500" cy="5187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29"/>
          <p:cNvSpPr txBox="1">
            <a:spLocks noGrp="1"/>
          </p:cNvSpPr>
          <p:nvPr>
            <p:ph type="ctrTitle"/>
          </p:nvPr>
        </p:nvSpPr>
        <p:spPr>
          <a:xfrm>
            <a:off x="728867" y="1449463"/>
            <a:ext cx="4876467" cy="160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bg-BG" sz="3600" b="1" dirty="0" smtClean="0">
                <a:solidFill>
                  <a:schemeClr val="lt2"/>
                </a:solidFill>
              </a:rPr>
              <a:t>Програма </a:t>
            </a:r>
            <a:br>
              <a:rPr lang="bg-BG" sz="3600" b="1" dirty="0" smtClean="0">
                <a:solidFill>
                  <a:schemeClr val="lt2"/>
                </a:solidFill>
              </a:rPr>
            </a:br>
            <a:r>
              <a:rPr lang="ru-RU" sz="3600" b="1" dirty="0" smtClean="0">
                <a:solidFill>
                  <a:schemeClr val="lt2"/>
                </a:solidFill>
              </a:rPr>
              <a:t>“</a:t>
            </a:r>
            <a:r>
              <a:rPr lang="ru-RU" sz="3600" b="1" dirty="0">
                <a:solidFill>
                  <a:schemeClr val="lt2"/>
                </a:solidFill>
              </a:rPr>
              <a:t>Развитие на човешките ресурси” </a:t>
            </a:r>
            <a:r>
              <a:rPr lang="ru-RU" sz="3600" b="1" dirty="0" smtClean="0">
                <a:solidFill>
                  <a:schemeClr val="lt2"/>
                </a:solidFill>
              </a:rPr>
              <a:t>2021-2027</a:t>
            </a:r>
            <a:r>
              <a:rPr lang="ru-RU" sz="3600" dirty="0" smtClean="0">
                <a:solidFill>
                  <a:schemeClr val="lt2"/>
                </a:solidFill>
              </a:rPr>
              <a:t/>
            </a:r>
            <a:br>
              <a:rPr lang="ru-RU" sz="3600" dirty="0" smtClean="0">
                <a:solidFill>
                  <a:schemeClr val="lt2"/>
                </a:solidFill>
              </a:rPr>
            </a:br>
            <a:endParaRPr sz="3600" b="1" dirty="0"/>
          </a:p>
        </p:txBody>
      </p:sp>
      <p:sp>
        <p:nvSpPr>
          <p:cNvPr id="426" name="Google Shape;426;p29"/>
          <p:cNvSpPr txBox="1">
            <a:spLocks noGrp="1"/>
          </p:cNvSpPr>
          <p:nvPr>
            <p:ph type="subTitle" idx="1"/>
          </p:nvPr>
        </p:nvSpPr>
        <p:spPr>
          <a:xfrm>
            <a:off x="835350" y="3216666"/>
            <a:ext cx="4424100" cy="47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-US" b="1" dirty="0"/>
              <a:t>BG05SFPR002-2.001 „</a:t>
            </a:r>
            <a:r>
              <a:rPr lang="bg-BG" b="1" dirty="0"/>
              <a:t>ГРИЖА В ДОМА“</a:t>
            </a:r>
            <a:endParaRPr b="1" dirty="0"/>
          </a:p>
        </p:txBody>
      </p:sp>
      <p:pic>
        <p:nvPicPr>
          <p:cNvPr id="427" name="Google Shape;427;p29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618" y="1302328"/>
            <a:ext cx="2576277" cy="2618508"/>
          </a:xfrm>
          <a:prstGeom prst="ellipse">
            <a:avLst/>
          </a:prstGeom>
          <a:noFill/>
          <a:ln>
            <a:noFill/>
          </a:ln>
          <a:effectLst>
            <a:outerShdw blurRad="142875" dist="95250" dir="5400000" algn="bl" rotWithShape="0">
              <a:srgbClr val="000000">
                <a:alpha val="20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59" y="4064411"/>
            <a:ext cx="914262" cy="9263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p4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/>
              <a:t>ВАЖНО ЗА ИЗПЪЛНЕНИЕТО</a:t>
            </a:r>
            <a:endParaRPr dirty="0">
              <a:solidFill>
                <a:schemeClr val="lt2"/>
              </a:solidFill>
            </a:endParaRPr>
          </a:p>
        </p:txBody>
      </p:sp>
      <p:sp>
        <p:nvSpPr>
          <p:cNvPr id="930" name="Google Shape;930;p42"/>
          <p:cNvSpPr txBox="1">
            <a:spLocks noGrp="1"/>
          </p:cNvSpPr>
          <p:nvPr>
            <p:ph type="title" idx="2"/>
          </p:nvPr>
        </p:nvSpPr>
        <p:spPr>
          <a:xfrm>
            <a:off x="1243280" y="1583009"/>
            <a:ext cx="21213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/>
              <a:t>Ръководство </a:t>
            </a:r>
            <a:endParaRPr dirty="0"/>
          </a:p>
        </p:txBody>
      </p:sp>
      <p:sp>
        <p:nvSpPr>
          <p:cNvPr id="931" name="Google Shape;931;p42"/>
          <p:cNvSpPr txBox="1">
            <a:spLocks noGrp="1"/>
          </p:cNvSpPr>
          <p:nvPr>
            <p:ph type="subTitle" idx="1"/>
          </p:nvPr>
        </p:nvSpPr>
        <p:spPr>
          <a:xfrm>
            <a:off x="720000" y="1994554"/>
            <a:ext cx="2644580" cy="48483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bg-BG" dirty="0"/>
              <a:t>за изпълнение на договора е публикувано на </a:t>
            </a:r>
            <a:r>
              <a:rPr lang="en-US" dirty="0">
                <a:hlinkClick r:id="rId3"/>
              </a:rPr>
              <a:t>www.esf.bg</a:t>
            </a:r>
            <a:endParaRPr dirty="0"/>
          </a:p>
        </p:txBody>
      </p:sp>
      <p:sp>
        <p:nvSpPr>
          <p:cNvPr id="932" name="Google Shape;932;p42"/>
          <p:cNvSpPr txBox="1">
            <a:spLocks noGrp="1"/>
          </p:cNvSpPr>
          <p:nvPr>
            <p:ph type="title" idx="3"/>
          </p:nvPr>
        </p:nvSpPr>
        <p:spPr>
          <a:xfrm>
            <a:off x="5779420" y="1583009"/>
            <a:ext cx="21213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bg-BG" dirty="0"/>
              <a:t>ЗУСЕФСУ</a:t>
            </a:r>
            <a:endParaRPr dirty="0"/>
          </a:p>
        </p:txBody>
      </p:sp>
      <p:sp>
        <p:nvSpPr>
          <p:cNvPr id="933" name="Google Shape;933;p42"/>
          <p:cNvSpPr txBox="1">
            <a:spLocks noGrp="1"/>
          </p:cNvSpPr>
          <p:nvPr>
            <p:ph type="subTitle" idx="4"/>
          </p:nvPr>
        </p:nvSpPr>
        <p:spPr>
          <a:xfrm>
            <a:off x="5779419" y="1960023"/>
            <a:ext cx="2956617" cy="83944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bg-BG" dirty="0"/>
              <a:t>При противоречие между договора и ЗУСЕФСУ, се прилагат разпоредбите на закона</a:t>
            </a:r>
            <a:endParaRPr dirty="0"/>
          </a:p>
        </p:txBody>
      </p:sp>
      <p:sp>
        <p:nvSpPr>
          <p:cNvPr id="934" name="Google Shape;934;p42"/>
          <p:cNvSpPr txBox="1">
            <a:spLocks noGrp="1"/>
          </p:cNvSpPr>
          <p:nvPr>
            <p:ph type="title" idx="5"/>
          </p:nvPr>
        </p:nvSpPr>
        <p:spPr>
          <a:xfrm>
            <a:off x="1243280" y="3026648"/>
            <a:ext cx="21213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/>
              <a:t>31.12.2025 г. </a:t>
            </a:r>
            <a:endParaRPr dirty="0"/>
          </a:p>
        </p:txBody>
      </p:sp>
      <p:sp>
        <p:nvSpPr>
          <p:cNvPr id="935" name="Google Shape;935;p42"/>
          <p:cNvSpPr txBox="1">
            <a:spLocks noGrp="1"/>
          </p:cNvSpPr>
          <p:nvPr>
            <p:ph type="subTitle" idx="6"/>
          </p:nvPr>
        </p:nvSpPr>
        <p:spPr>
          <a:xfrm>
            <a:off x="1012874" y="3377171"/>
            <a:ext cx="2351706" cy="95567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bg-BG" dirty="0"/>
              <a:t>Дейностите по проекта следва да приключат до 31.12.2025 г.</a:t>
            </a:r>
          </a:p>
        </p:txBody>
      </p:sp>
      <p:sp>
        <p:nvSpPr>
          <p:cNvPr id="936" name="Google Shape;936;p42"/>
          <p:cNvSpPr txBox="1">
            <a:spLocks noGrp="1"/>
          </p:cNvSpPr>
          <p:nvPr>
            <p:ph type="title" idx="7"/>
          </p:nvPr>
        </p:nvSpPr>
        <p:spPr>
          <a:xfrm>
            <a:off x="5779420" y="3026648"/>
            <a:ext cx="21174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/>
              <a:t>Промяна</a:t>
            </a:r>
            <a:endParaRPr dirty="0"/>
          </a:p>
        </p:txBody>
      </p:sp>
      <p:sp>
        <p:nvSpPr>
          <p:cNvPr id="937" name="Google Shape;937;p42"/>
          <p:cNvSpPr txBox="1">
            <a:spLocks noGrp="1"/>
          </p:cNvSpPr>
          <p:nvPr>
            <p:ph type="subTitle" idx="8"/>
          </p:nvPr>
        </p:nvSpPr>
        <p:spPr>
          <a:xfrm>
            <a:off x="5779420" y="3377172"/>
            <a:ext cx="2956616" cy="95567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bg-BG" dirty="0"/>
              <a:t>в договора чрез сключване на Допълнително споразумение подлежи на задължително одобрение </a:t>
            </a:r>
            <a:r>
              <a:rPr lang="bg-BG" dirty="0" smtClean="0"/>
              <a:t>от УО</a:t>
            </a:r>
            <a:endParaRPr dirty="0"/>
          </a:p>
        </p:txBody>
      </p:sp>
      <p:sp>
        <p:nvSpPr>
          <p:cNvPr id="938" name="Google Shape;938;p42"/>
          <p:cNvSpPr/>
          <p:nvPr/>
        </p:nvSpPr>
        <p:spPr>
          <a:xfrm>
            <a:off x="3516990" y="1583009"/>
            <a:ext cx="896100" cy="896100"/>
          </a:xfrm>
          <a:prstGeom prst="ellipse">
            <a:avLst/>
          </a:prstGeom>
          <a:solidFill>
            <a:srgbClr val="6E5FFF"/>
          </a:solidFill>
          <a:ln>
            <a:noFill/>
          </a:ln>
          <a:effectLst>
            <a:outerShdw blurRad="142875" dist="57150" dir="5460000" algn="bl" rotWithShape="0">
              <a:srgbClr val="191919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9" name="Google Shape;939;p42"/>
          <p:cNvSpPr/>
          <p:nvPr/>
        </p:nvSpPr>
        <p:spPr>
          <a:xfrm>
            <a:off x="4736190" y="1583009"/>
            <a:ext cx="896100" cy="896100"/>
          </a:xfrm>
          <a:prstGeom prst="ellipse">
            <a:avLst/>
          </a:prstGeom>
          <a:solidFill>
            <a:srgbClr val="6E5FFF"/>
          </a:solidFill>
          <a:ln>
            <a:noFill/>
          </a:ln>
          <a:effectLst>
            <a:outerShdw blurRad="142875" dist="57150" dir="5460000" algn="bl" rotWithShape="0">
              <a:srgbClr val="191919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0" name="Google Shape;940;p42"/>
          <p:cNvSpPr/>
          <p:nvPr/>
        </p:nvSpPr>
        <p:spPr>
          <a:xfrm>
            <a:off x="3516990" y="3030809"/>
            <a:ext cx="896100" cy="896100"/>
          </a:xfrm>
          <a:prstGeom prst="ellipse">
            <a:avLst/>
          </a:prstGeom>
          <a:solidFill>
            <a:srgbClr val="6E5FFF"/>
          </a:solidFill>
          <a:ln>
            <a:noFill/>
          </a:ln>
          <a:effectLst>
            <a:outerShdw blurRad="142875" dist="57150" dir="5460000" algn="bl" rotWithShape="0">
              <a:srgbClr val="191919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1" name="Google Shape;941;p42"/>
          <p:cNvSpPr/>
          <p:nvPr/>
        </p:nvSpPr>
        <p:spPr>
          <a:xfrm>
            <a:off x="4736190" y="3030809"/>
            <a:ext cx="896100" cy="896100"/>
          </a:xfrm>
          <a:prstGeom prst="ellipse">
            <a:avLst/>
          </a:prstGeom>
          <a:solidFill>
            <a:srgbClr val="6E5FFF"/>
          </a:solidFill>
          <a:ln>
            <a:noFill/>
          </a:ln>
          <a:effectLst>
            <a:outerShdw blurRad="142875" dist="57150" dir="5460000" algn="bl" rotWithShape="0">
              <a:srgbClr val="191919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9" name="Google Shape;9587;p68"/>
          <p:cNvGrpSpPr/>
          <p:nvPr/>
        </p:nvGrpSpPr>
        <p:grpSpPr>
          <a:xfrm>
            <a:off x="3814078" y="1859531"/>
            <a:ext cx="370195" cy="300154"/>
            <a:chOff x="3952456" y="1524280"/>
            <a:chExt cx="370195" cy="300154"/>
          </a:xfrm>
        </p:grpSpPr>
        <p:sp>
          <p:nvSpPr>
            <p:cNvPr id="110" name="Google Shape;9588;p68"/>
            <p:cNvSpPr/>
            <p:nvPr/>
          </p:nvSpPr>
          <p:spPr>
            <a:xfrm>
              <a:off x="3952456" y="1550482"/>
              <a:ext cx="370195" cy="248064"/>
            </a:xfrm>
            <a:custGeom>
              <a:avLst/>
              <a:gdLst/>
              <a:ahLst/>
              <a:cxnLst/>
              <a:rect l="l" t="t" r="r" b="b"/>
              <a:pathLst>
                <a:path w="24725" h="16568" extrusionOk="0">
                  <a:moveTo>
                    <a:pt x="484" y="1"/>
                  </a:moveTo>
                  <a:cubicBezTo>
                    <a:pt x="211" y="1"/>
                    <a:pt x="0" y="232"/>
                    <a:pt x="0" y="505"/>
                  </a:cubicBezTo>
                  <a:lnTo>
                    <a:pt x="0" y="16063"/>
                  </a:lnTo>
                  <a:cubicBezTo>
                    <a:pt x="0" y="16337"/>
                    <a:pt x="211" y="16568"/>
                    <a:pt x="484" y="16568"/>
                  </a:cubicBezTo>
                  <a:lnTo>
                    <a:pt x="24241" y="16568"/>
                  </a:lnTo>
                  <a:cubicBezTo>
                    <a:pt x="24515" y="16568"/>
                    <a:pt x="24725" y="16337"/>
                    <a:pt x="24725" y="16063"/>
                  </a:cubicBezTo>
                  <a:lnTo>
                    <a:pt x="24725" y="15138"/>
                  </a:lnTo>
                  <a:lnTo>
                    <a:pt x="24725" y="505"/>
                  </a:lnTo>
                  <a:cubicBezTo>
                    <a:pt x="24725" y="232"/>
                    <a:pt x="24515" y="1"/>
                    <a:pt x="24241" y="1"/>
                  </a:cubicBezTo>
                  <a:close/>
                </a:path>
              </a:pathLst>
            </a:custGeom>
            <a:solidFill>
              <a:srgbClr val="90A7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9589;p68"/>
            <p:cNvSpPr/>
            <p:nvPr/>
          </p:nvSpPr>
          <p:spPr>
            <a:xfrm>
              <a:off x="3977955" y="1550482"/>
              <a:ext cx="344697" cy="226669"/>
            </a:xfrm>
            <a:custGeom>
              <a:avLst/>
              <a:gdLst/>
              <a:ahLst/>
              <a:cxnLst/>
              <a:rect l="l" t="t" r="r" b="b"/>
              <a:pathLst>
                <a:path w="23022" h="15139" extrusionOk="0">
                  <a:moveTo>
                    <a:pt x="21" y="1"/>
                  </a:moveTo>
                  <a:lnTo>
                    <a:pt x="21" y="14634"/>
                  </a:lnTo>
                  <a:cubicBezTo>
                    <a:pt x="0" y="14907"/>
                    <a:pt x="232" y="15138"/>
                    <a:pt x="505" y="15138"/>
                  </a:cubicBezTo>
                  <a:lnTo>
                    <a:pt x="23022" y="15138"/>
                  </a:lnTo>
                  <a:lnTo>
                    <a:pt x="23022" y="505"/>
                  </a:lnTo>
                  <a:cubicBezTo>
                    <a:pt x="23022" y="232"/>
                    <a:pt x="22812" y="1"/>
                    <a:pt x="22538" y="1"/>
                  </a:cubicBezTo>
                  <a:close/>
                </a:path>
              </a:pathLst>
            </a:custGeom>
            <a:solidFill>
              <a:srgbClr val="AAB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9590;p68"/>
            <p:cNvSpPr/>
            <p:nvPr/>
          </p:nvSpPr>
          <p:spPr>
            <a:xfrm>
              <a:off x="3990232" y="1524280"/>
              <a:ext cx="294644" cy="251613"/>
            </a:xfrm>
            <a:custGeom>
              <a:avLst/>
              <a:gdLst/>
              <a:ahLst/>
              <a:cxnLst/>
              <a:rect l="l" t="t" r="r" b="b"/>
              <a:pathLst>
                <a:path w="19679" h="16805" extrusionOk="0">
                  <a:moveTo>
                    <a:pt x="4933" y="0"/>
                  </a:moveTo>
                  <a:cubicBezTo>
                    <a:pt x="3281" y="0"/>
                    <a:pt x="1628" y="347"/>
                    <a:pt x="84" y="1036"/>
                  </a:cubicBezTo>
                  <a:cubicBezTo>
                    <a:pt x="42" y="1057"/>
                    <a:pt x="0" y="1099"/>
                    <a:pt x="0" y="1141"/>
                  </a:cubicBezTo>
                  <a:lnTo>
                    <a:pt x="0" y="16615"/>
                  </a:lnTo>
                  <a:cubicBezTo>
                    <a:pt x="0" y="16688"/>
                    <a:pt x="79" y="16745"/>
                    <a:pt x="142" y="16745"/>
                  </a:cubicBezTo>
                  <a:cubicBezTo>
                    <a:pt x="151" y="16745"/>
                    <a:pt x="160" y="16744"/>
                    <a:pt x="168" y="16741"/>
                  </a:cubicBezTo>
                  <a:cubicBezTo>
                    <a:pt x="1684" y="16071"/>
                    <a:pt x="3301" y="15739"/>
                    <a:pt x="4918" y="15739"/>
                  </a:cubicBezTo>
                  <a:cubicBezTo>
                    <a:pt x="6597" y="15739"/>
                    <a:pt x="8276" y="16097"/>
                    <a:pt x="9840" y="16804"/>
                  </a:cubicBezTo>
                  <a:cubicBezTo>
                    <a:pt x="11404" y="16097"/>
                    <a:pt x="13082" y="15739"/>
                    <a:pt x="14762" y="15739"/>
                  </a:cubicBezTo>
                  <a:cubicBezTo>
                    <a:pt x="16378" y="15739"/>
                    <a:pt x="17995" y="16071"/>
                    <a:pt x="19511" y="16741"/>
                  </a:cubicBezTo>
                  <a:cubicBezTo>
                    <a:pt x="19519" y="16744"/>
                    <a:pt x="19528" y="16745"/>
                    <a:pt x="19537" y="16745"/>
                  </a:cubicBezTo>
                  <a:cubicBezTo>
                    <a:pt x="19600" y="16745"/>
                    <a:pt x="19679" y="16688"/>
                    <a:pt x="19679" y="16615"/>
                  </a:cubicBezTo>
                  <a:lnTo>
                    <a:pt x="19679" y="1141"/>
                  </a:lnTo>
                  <a:cubicBezTo>
                    <a:pt x="19679" y="1099"/>
                    <a:pt x="19637" y="1057"/>
                    <a:pt x="19595" y="1036"/>
                  </a:cubicBezTo>
                  <a:cubicBezTo>
                    <a:pt x="18051" y="347"/>
                    <a:pt x="16398" y="0"/>
                    <a:pt x="14747" y="0"/>
                  </a:cubicBezTo>
                  <a:cubicBezTo>
                    <a:pt x="13071" y="0"/>
                    <a:pt x="11396" y="358"/>
                    <a:pt x="9840" y="1078"/>
                  </a:cubicBezTo>
                  <a:cubicBezTo>
                    <a:pt x="8283" y="358"/>
                    <a:pt x="6609" y="0"/>
                    <a:pt x="4933" y="0"/>
                  </a:cubicBezTo>
                  <a:close/>
                </a:path>
              </a:pathLst>
            </a:custGeom>
            <a:solidFill>
              <a:srgbClr val="223D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9591;p68"/>
            <p:cNvSpPr/>
            <p:nvPr/>
          </p:nvSpPr>
          <p:spPr>
            <a:xfrm>
              <a:off x="4003138" y="1524430"/>
              <a:ext cx="281738" cy="230367"/>
            </a:xfrm>
            <a:custGeom>
              <a:avLst/>
              <a:gdLst/>
              <a:ahLst/>
              <a:cxnLst/>
              <a:rect l="l" t="t" r="r" b="b"/>
              <a:pathLst>
                <a:path w="18817" h="15386" extrusionOk="0">
                  <a:moveTo>
                    <a:pt x="13885" y="1"/>
                  </a:moveTo>
                  <a:cubicBezTo>
                    <a:pt x="12209" y="1"/>
                    <a:pt x="10534" y="358"/>
                    <a:pt x="8978" y="1068"/>
                  </a:cubicBezTo>
                  <a:cubicBezTo>
                    <a:pt x="7423" y="360"/>
                    <a:pt x="5747" y="5"/>
                    <a:pt x="4069" y="5"/>
                  </a:cubicBezTo>
                  <a:cubicBezTo>
                    <a:pt x="2706" y="5"/>
                    <a:pt x="1343" y="239"/>
                    <a:pt x="42" y="711"/>
                  </a:cubicBezTo>
                  <a:lnTo>
                    <a:pt x="0" y="711"/>
                  </a:lnTo>
                  <a:lnTo>
                    <a:pt x="0" y="15196"/>
                  </a:lnTo>
                  <a:cubicBezTo>
                    <a:pt x="0" y="15262"/>
                    <a:pt x="51" y="15315"/>
                    <a:pt x="114" y="15315"/>
                  </a:cubicBezTo>
                  <a:cubicBezTo>
                    <a:pt x="132" y="15315"/>
                    <a:pt x="150" y="15311"/>
                    <a:pt x="168" y="15301"/>
                  </a:cubicBezTo>
                  <a:cubicBezTo>
                    <a:pt x="1858" y="14556"/>
                    <a:pt x="3381" y="14304"/>
                    <a:pt x="4666" y="14304"/>
                  </a:cubicBezTo>
                  <a:cubicBezTo>
                    <a:pt x="7332" y="14304"/>
                    <a:pt x="8978" y="15386"/>
                    <a:pt x="8978" y="15386"/>
                  </a:cubicBezTo>
                  <a:cubicBezTo>
                    <a:pt x="10765" y="14671"/>
                    <a:pt x="12657" y="14313"/>
                    <a:pt x="14570" y="14313"/>
                  </a:cubicBezTo>
                  <a:cubicBezTo>
                    <a:pt x="14626" y="14313"/>
                    <a:pt x="14682" y="14312"/>
                    <a:pt x="14738" y="14312"/>
                  </a:cubicBezTo>
                  <a:cubicBezTo>
                    <a:pt x="16131" y="14312"/>
                    <a:pt x="17503" y="14563"/>
                    <a:pt x="18817" y="15028"/>
                  </a:cubicBezTo>
                  <a:lnTo>
                    <a:pt x="18817" y="1131"/>
                  </a:lnTo>
                  <a:cubicBezTo>
                    <a:pt x="18817" y="1089"/>
                    <a:pt x="18775" y="1047"/>
                    <a:pt x="18733" y="1047"/>
                  </a:cubicBezTo>
                  <a:cubicBezTo>
                    <a:pt x="17189" y="348"/>
                    <a:pt x="15536" y="1"/>
                    <a:pt x="13885" y="1"/>
                  </a:cubicBezTo>
                  <a:close/>
                </a:path>
              </a:pathLst>
            </a:custGeom>
            <a:solidFill>
              <a:srgbClr val="4E67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9592;p68"/>
            <p:cNvSpPr/>
            <p:nvPr/>
          </p:nvSpPr>
          <p:spPr>
            <a:xfrm>
              <a:off x="4137547" y="1524280"/>
              <a:ext cx="147329" cy="230517"/>
            </a:xfrm>
            <a:custGeom>
              <a:avLst/>
              <a:gdLst/>
              <a:ahLst/>
              <a:cxnLst/>
              <a:rect l="l" t="t" r="r" b="b"/>
              <a:pathLst>
                <a:path w="9840" h="15396" extrusionOk="0">
                  <a:moveTo>
                    <a:pt x="4908" y="0"/>
                  </a:moveTo>
                  <a:cubicBezTo>
                    <a:pt x="3232" y="0"/>
                    <a:pt x="1557" y="358"/>
                    <a:pt x="1" y="1078"/>
                  </a:cubicBezTo>
                  <a:lnTo>
                    <a:pt x="1" y="15396"/>
                  </a:lnTo>
                  <a:cubicBezTo>
                    <a:pt x="1788" y="14681"/>
                    <a:pt x="3680" y="14323"/>
                    <a:pt x="5593" y="14323"/>
                  </a:cubicBezTo>
                  <a:cubicBezTo>
                    <a:pt x="5649" y="14323"/>
                    <a:pt x="5705" y="14322"/>
                    <a:pt x="5761" y="14322"/>
                  </a:cubicBezTo>
                  <a:cubicBezTo>
                    <a:pt x="7154" y="14322"/>
                    <a:pt x="8526" y="14573"/>
                    <a:pt x="9840" y="15038"/>
                  </a:cubicBezTo>
                  <a:lnTo>
                    <a:pt x="9840" y="1141"/>
                  </a:lnTo>
                  <a:cubicBezTo>
                    <a:pt x="9840" y="1099"/>
                    <a:pt x="9798" y="1057"/>
                    <a:pt x="9756" y="1036"/>
                  </a:cubicBezTo>
                  <a:cubicBezTo>
                    <a:pt x="8212" y="347"/>
                    <a:pt x="6559" y="0"/>
                    <a:pt x="4908" y="0"/>
                  </a:cubicBezTo>
                  <a:close/>
                </a:path>
              </a:pathLst>
            </a:custGeom>
            <a:solidFill>
              <a:srgbClr val="7F9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9593;p68"/>
            <p:cNvSpPr/>
            <p:nvPr/>
          </p:nvSpPr>
          <p:spPr>
            <a:xfrm>
              <a:off x="4137547" y="1766430"/>
              <a:ext cx="25828" cy="58003"/>
            </a:xfrm>
            <a:custGeom>
              <a:avLst/>
              <a:gdLst/>
              <a:ahLst/>
              <a:cxnLst/>
              <a:rect l="l" t="t" r="r" b="b"/>
              <a:pathLst>
                <a:path w="1725" h="3874" extrusionOk="0">
                  <a:moveTo>
                    <a:pt x="1725" y="0"/>
                  </a:moveTo>
                  <a:cubicBezTo>
                    <a:pt x="1136" y="148"/>
                    <a:pt x="547" y="379"/>
                    <a:pt x="1" y="631"/>
                  </a:cubicBezTo>
                  <a:lnTo>
                    <a:pt x="1" y="3743"/>
                  </a:lnTo>
                  <a:cubicBezTo>
                    <a:pt x="1" y="3819"/>
                    <a:pt x="67" y="3873"/>
                    <a:pt x="127" y="3873"/>
                  </a:cubicBezTo>
                  <a:cubicBezTo>
                    <a:pt x="150" y="3873"/>
                    <a:pt x="172" y="3865"/>
                    <a:pt x="190" y="3848"/>
                  </a:cubicBezTo>
                  <a:lnTo>
                    <a:pt x="799" y="3364"/>
                  </a:lnTo>
                  <a:cubicBezTo>
                    <a:pt x="821" y="3343"/>
                    <a:pt x="847" y="3333"/>
                    <a:pt x="876" y="3333"/>
                  </a:cubicBezTo>
                  <a:cubicBezTo>
                    <a:pt x="905" y="3333"/>
                    <a:pt x="936" y="3343"/>
                    <a:pt x="968" y="3364"/>
                  </a:cubicBezTo>
                  <a:lnTo>
                    <a:pt x="1514" y="3827"/>
                  </a:lnTo>
                  <a:cubicBezTo>
                    <a:pt x="1541" y="3847"/>
                    <a:pt x="1573" y="3857"/>
                    <a:pt x="1603" y="3857"/>
                  </a:cubicBezTo>
                  <a:cubicBezTo>
                    <a:pt x="1666" y="3857"/>
                    <a:pt x="1725" y="3814"/>
                    <a:pt x="1725" y="3743"/>
                  </a:cubicBezTo>
                  <a:lnTo>
                    <a:pt x="1725" y="0"/>
                  </a:lnTo>
                  <a:close/>
                </a:path>
              </a:pathLst>
            </a:custGeom>
            <a:solidFill>
              <a:srgbClr val="C6D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" name="Google Shape;8509;p68"/>
          <p:cNvGrpSpPr/>
          <p:nvPr/>
        </p:nvGrpSpPr>
        <p:grpSpPr>
          <a:xfrm>
            <a:off x="4982914" y="1835128"/>
            <a:ext cx="358390" cy="362320"/>
            <a:chOff x="6204958" y="3355575"/>
            <a:chExt cx="358390" cy="362320"/>
          </a:xfrm>
        </p:grpSpPr>
        <p:sp>
          <p:nvSpPr>
            <p:cNvPr id="128" name="Google Shape;8510;p68"/>
            <p:cNvSpPr/>
            <p:nvPr/>
          </p:nvSpPr>
          <p:spPr>
            <a:xfrm>
              <a:off x="6204958" y="3355706"/>
              <a:ext cx="358154" cy="362189"/>
            </a:xfrm>
            <a:custGeom>
              <a:avLst/>
              <a:gdLst/>
              <a:ahLst/>
              <a:cxnLst/>
              <a:rect l="l" t="t" r="r" b="b"/>
              <a:pathLst>
                <a:path w="13670" h="13824" extrusionOk="0">
                  <a:moveTo>
                    <a:pt x="6161" y="1"/>
                  </a:moveTo>
                  <a:cubicBezTo>
                    <a:pt x="6056" y="1"/>
                    <a:pt x="5947" y="14"/>
                    <a:pt x="5838" y="40"/>
                  </a:cubicBezTo>
                  <a:cubicBezTo>
                    <a:pt x="5551" y="98"/>
                    <a:pt x="5282" y="251"/>
                    <a:pt x="5090" y="481"/>
                  </a:cubicBezTo>
                  <a:cubicBezTo>
                    <a:pt x="4886" y="354"/>
                    <a:pt x="4654" y="291"/>
                    <a:pt x="4420" y="291"/>
                  </a:cubicBezTo>
                  <a:cubicBezTo>
                    <a:pt x="4248" y="291"/>
                    <a:pt x="4074" y="326"/>
                    <a:pt x="3911" y="395"/>
                  </a:cubicBezTo>
                  <a:cubicBezTo>
                    <a:pt x="3643" y="500"/>
                    <a:pt x="3413" y="692"/>
                    <a:pt x="3250" y="932"/>
                  </a:cubicBezTo>
                  <a:cubicBezTo>
                    <a:pt x="3170" y="908"/>
                    <a:pt x="3086" y="897"/>
                    <a:pt x="3000" y="897"/>
                  </a:cubicBezTo>
                  <a:cubicBezTo>
                    <a:pt x="2664" y="897"/>
                    <a:pt x="2300" y="1073"/>
                    <a:pt x="2033" y="1401"/>
                  </a:cubicBezTo>
                  <a:cubicBezTo>
                    <a:pt x="1860" y="1612"/>
                    <a:pt x="1755" y="1862"/>
                    <a:pt x="1726" y="2130"/>
                  </a:cubicBezTo>
                  <a:cubicBezTo>
                    <a:pt x="1275" y="2159"/>
                    <a:pt x="854" y="2552"/>
                    <a:pt x="729" y="3117"/>
                  </a:cubicBezTo>
                  <a:cubicBezTo>
                    <a:pt x="672" y="3376"/>
                    <a:pt x="691" y="3644"/>
                    <a:pt x="787" y="3894"/>
                  </a:cubicBezTo>
                  <a:cubicBezTo>
                    <a:pt x="269" y="4037"/>
                    <a:pt x="1" y="4670"/>
                    <a:pt x="173" y="5303"/>
                  </a:cubicBezTo>
                  <a:cubicBezTo>
                    <a:pt x="240" y="5523"/>
                    <a:pt x="355" y="5734"/>
                    <a:pt x="518" y="5897"/>
                  </a:cubicBezTo>
                  <a:cubicBezTo>
                    <a:pt x="461" y="6127"/>
                    <a:pt x="470" y="6367"/>
                    <a:pt x="537" y="6587"/>
                  </a:cubicBezTo>
                  <a:cubicBezTo>
                    <a:pt x="686" y="7140"/>
                    <a:pt x="1126" y="7508"/>
                    <a:pt x="1575" y="7508"/>
                  </a:cubicBezTo>
                  <a:cubicBezTo>
                    <a:pt x="1648" y="7508"/>
                    <a:pt x="1721" y="7499"/>
                    <a:pt x="1793" y="7479"/>
                  </a:cubicBezTo>
                  <a:cubicBezTo>
                    <a:pt x="1841" y="7469"/>
                    <a:pt x="1898" y="7450"/>
                    <a:pt x="1946" y="7421"/>
                  </a:cubicBezTo>
                  <a:cubicBezTo>
                    <a:pt x="2052" y="7686"/>
                    <a:pt x="2468" y="7902"/>
                    <a:pt x="2846" y="7902"/>
                  </a:cubicBezTo>
                  <a:cubicBezTo>
                    <a:pt x="2947" y="7902"/>
                    <a:pt x="3046" y="7887"/>
                    <a:pt x="3135" y="7852"/>
                  </a:cubicBezTo>
                  <a:cubicBezTo>
                    <a:pt x="3645" y="9016"/>
                    <a:pt x="4426" y="9609"/>
                    <a:pt x="5634" y="9609"/>
                  </a:cubicBezTo>
                  <a:cubicBezTo>
                    <a:pt x="5969" y="9609"/>
                    <a:pt x="6336" y="9564"/>
                    <a:pt x="6739" y="9472"/>
                  </a:cubicBezTo>
                  <a:cubicBezTo>
                    <a:pt x="6835" y="10000"/>
                    <a:pt x="7161" y="10623"/>
                    <a:pt x="8043" y="11131"/>
                  </a:cubicBezTo>
                  <a:cubicBezTo>
                    <a:pt x="9519" y="11984"/>
                    <a:pt x="10171" y="12645"/>
                    <a:pt x="10267" y="13306"/>
                  </a:cubicBezTo>
                  <a:cubicBezTo>
                    <a:pt x="10309" y="13607"/>
                    <a:pt x="10568" y="13823"/>
                    <a:pt x="10863" y="13823"/>
                  </a:cubicBezTo>
                  <a:cubicBezTo>
                    <a:pt x="10897" y="13823"/>
                    <a:pt x="10932" y="13820"/>
                    <a:pt x="10966" y="13814"/>
                  </a:cubicBezTo>
                  <a:cubicBezTo>
                    <a:pt x="11302" y="13757"/>
                    <a:pt x="11513" y="13421"/>
                    <a:pt x="11436" y="13096"/>
                  </a:cubicBezTo>
                  <a:lnTo>
                    <a:pt x="10861" y="10460"/>
                  </a:lnTo>
                  <a:lnTo>
                    <a:pt x="10746" y="8763"/>
                  </a:lnTo>
                  <a:lnTo>
                    <a:pt x="11704" y="8399"/>
                  </a:lnTo>
                  <a:cubicBezTo>
                    <a:pt x="11813" y="8450"/>
                    <a:pt x="11928" y="8474"/>
                    <a:pt x="12044" y="8474"/>
                  </a:cubicBezTo>
                  <a:cubicBezTo>
                    <a:pt x="12449" y="8474"/>
                    <a:pt x="12866" y="8178"/>
                    <a:pt x="13075" y="7709"/>
                  </a:cubicBezTo>
                  <a:cubicBezTo>
                    <a:pt x="13219" y="7411"/>
                    <a:pt x="13238" y="7066"/>
                    <a:pt x="13142" y="6750"/>
                  </a:cubicBezTo>
                  <a:cubicBezTo>
                    <a:pt x="13353" y="6558"/>
                    <a:pt x="13506" y="6300"/>
                    <a:pt x="13554" y="6022"/>
                  </a:cubicBezTo>
                  <a:cubicBezTo>
                    <a:pt x="13669" y="5485"/>
                    <a:pt x="13478" y="4986"/>
                    <a:pt x="13123" y="4756"/>
                  </a:cubicBezTo>
                  <a:cubicBezTo>
                    <a:pt x="13209" y="4382"/>
                    <a:pt x="13123" y="3980"/>
                    <a:pt x="12883" y="3673"/>
                  </a:cubicBezTo>
                  <a:cubicBezTo>
                    <a:pt x="12701" y="3424"/>
                    <a:pt x="12433" y="3242"/>
                    <a:pt x="12136" y="3165"/>
                  </a:cubicBezTo>
                  <a:cubicBezTo>
                    <a:pt x="12212" y="2849"/>
                    <a:pt x="12145" y="2513"/>
                    <a:pt x="11944" y="2245"/>
                  </a:cubicBezTo>
                  <a:cubicBezTo>
                    <a:pt x="11944" y="2245"/>
                    <a:pt x="11570" y="1814"/>
                    <a:pt x="11350" y="1766"/>
                  </a:cubicBezTo>
                  <a:cubicBezTo>
                    <a:pt x="11154" y="1717"/>
                    <a:pt x="10979" y="1654"/>
                    <a:pt x="10807" y="1654"/>
                  </a:cubicBezTo>
                  <a:cubicBezTo>
                    <a:pt x="10777" y="1654"/>
                    <a:pt x="10747" y="1656"/>
                    <a:pt x="10717" y="1660"/>
                  </a:cubicBezTo>
                  <a:cubicBezTo>
                    <a:pt x="10602" y="1286"/>
                    <a:pt x="10334" y="989"/>
                    <a:pt x="9979" y="836"/>
                  </a:cubicBezTo>
                  <a:cubicBezTo>
                    <a:pt x="9798" y="755"/>
                    <a:pt x="9601" y="714"/>
                    <a:pt x="9404" y="714"/>
                  </a:cubicBezTo>
                  <a:cubicBezTo>
                    <a:pt x="9298" y="714"/>
                    <a:pt x="9192" y="726"/>
                    <a:pt x="9088" y="750"/>
                  </a:cubicBezTo>
                  <a:cubicBezTo>
                    <a:pt x="8877" y="366"/>
                    <a:pt x="8474" y="127"/>
                    <a:pt x="8033" y="127"/>
                  </a:cubicBezTo>
                  <a:cubicBezTo>
                    <a:pt x="7998" y="124"/>
                    <a:pt x="7963" y="122"/>
                    <a:pt x="7929" y="122"/>
                  </a:cubicBezTo>
                  <a:cubicBezTo>
                    <a:pt x="7621" y="122"/>
                    <a:pt x="7325" y="235"/>
                    <a:pt x="7084" y="433"/>
                  </a:cubicBezTo>
                  <a:cubicBezTo>
                    <a:pt x="6896" y="170"/>
                    <a:pt x="6548" y="1"/>
                    <a:pt x="6161" y="1"/>
                  </a:cubicBezTo>
                  <a:close/>
                </a:path>
              </a:pathLst>
            </a:custGeom>
            <a:solidFill>
              <a:srgbClr val="C6CE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511;p68"/>
            <p:cNvSpPr/>
            <p:nvPr/>
          </p:nvSpPr>
          <p:spPr>
            <a:xfrm>
              <a:off x="6253428" y="3355575"/>
              <a:ext cx="309920" cy="221442"/>
            </a:xfrm>
            <a:custGeom>
              <a:avLst/>
              <a:gdLst/>
              <a:ahLst/>
              <a:cxnLst/>
              <a:rect l="l" t="t" r="r" b="b"/>
              <a:pathLst>
                <a:path w="11829" h="8452" extrusionOk="0">
                  <a:moveTo>
                    <a:pt x="4312" y="0"/>
                  </a:moveTo>
                  <a:cubicBezTo>
                    <a:pt x="4209" y="0"/>
                    <a:pt x="4104" y="12"/>
                    <a:pt x="3998" y="36"/>
                  </a:cubicBezTo>
                  <a:cubicBezTo>
                    <a:pt x="3701" y="103"/>
                    <a:pt x="3442" y="256"/>
                    <a:pt x="3240" y="486"/>
                  </a:cubicBezTo>
                  <a:cubicBezTo>
                    <a:pt x="3035" y="359"/>
                    <a:pt x="2804" y="292"/>
                    <a:pt x="2572" y="292"/>
                  </a:cubicBezTo>
                  <a:cubicBezTo>
                    <a:pt x="2402" y="292"/>
                    <a:pt x="2232" y="327"/>
                    <a:pt x="2071" y="400"/>
                  </a:cubicBezTo>
                  <a:cubicBezTo>
                    <a:pt x="1793" y="505"/>
                    <a:pt x="1563" y="688"/>
                    <a:pt x="1410" y="937"/>
                  </a:cubicBezTo>
                  <a:cubicBezTo>
                    <a:pt x="1330" y="913"/>
                    <a:pt x="1245" y="902"/>
                    <a:pt x="1159" y="902"/>
                  </a:cubicBezTo>
                  <a:cubicBezTo>
                    <a:pt x="821" y="902"/>
                    <a:pt x="452" y="1078"/>
                    <a:pt x="192" y="1406"/>
                  </a:cubicBezTo>
                  <a:cubicBezTo>
                    <a:pt x="116" y="1493"/>
                    <a:pt x="58" y="1598"/>
                    <a:pt x="1" y="1704"/>
                  </a:cubicBezTo>
                  <a:cubicBezTo>
                    <a:pt x="68" y="1694"/>
                    <a:pt x="125" y="1675"/>
                    <a:pt x="183" y="1675"/>
                  </a:cubicBezTo>
                  <a:cubicBezTo>
                    <a:pt x="422" y="1636"/>
                    <a:pt x="643" y="1541"/>
                    <a:pt x="834" y="1387"/>
                  </a:cubicBezTo>
                  <a:cubicBezTo>
                    <a:pt x="1084" y="1169"/>
                    <a:pt x="1403" y="1052"/>
                    <a:pt x="1730" y="1052"/>
                  </a:cubicBezTo>
                  <a:cubicBezTo>
                    <a:pt x="1805" y="1052"/>
                    <a:pt x="1881" y="1058"/>
                    <a:pt x="1956" y="1071"/>
                  </a:cubicBezTo>
                  <a:cubicBezTo>
                    <a:pt x="2026" y="1083"/>
                    <a:pt x="2097" y="1089"/>
                    <a:pt x="2167" y="1089"/>
                  </a:cubicBezTo>
                  <a:cubicBezTo>
                    <a:pt x="2372" y="1089"/>
                    <a:pt x="2573" y="1037"/>
                    <a:pt x="2752" y="937"/>
                  </a:cubicBezTo>
                  <a:cubicBezTo>
                    <a:pt x="2876" y="870"/>
                    <a:pt x="3001" y="822"/>
                    <a:pt x="3145" y="793"/>
                  </a:cubicBezTo>
                  <a:cubicBezTo>
                    <a:pt x="3245" y="770"/>
                    <a:pt x="3348" y="758"/>
                    <a:pt x="3451" y="758"/>
                  </a:cubicBezTo>
                  <a:cubicBezTo>
                    <a:pt x="3642" y="758"/>
                    <a:pt x="3833" y="798"/>
                    <a:pt x="4007" y="879"/>
                  </a:cubicBezTo>
                  <a:cubicBezTo>
                    <a:pt x="4166" y="953"/>
                    <a:pt x="4334" y="990"/>
                    <a:pt x="4503" y="990"/>
                  </a:cubicBezTo>
                  <a:cubicBezTo>
                    <a:pt x="4620" y="990"/>
                    <a:pt x="4737" y="972"/>
                    <a:pt x="4851" y="937"/>
                  </a:cubicBezTo>
                  <a:cubicBezTo>
                    <a:pt x="4979" y="897"/>
                    <a:pt x="5113" y="877"/>
                    <a:pt x="5254" y="877"/>
                  </a:cubicBezTo>
                  <a:cubicBezTo>
                    <a:pt x="5282" y="877"/>
                    <a:pt x="5311" y="878"/>
                    <a:pt x="5340" y="879"/>
                  </a:cubicBezTo>
                  <a:cubicBezTo>
                    <a:pt x="5627" y="898"/>
                    <a:pt x="5915" y="1004"/>
                    <a:pt x="6145" y="1196"/>
                  </a:cubicBezTo>
                  <a:cubicBezTo>
                    <a:pt x="6336" y="1359"/>
                    <a:pt x="6567" y="1454"/>
                    <a:pt x="6825" y="1474"/>
                  </a:cubicBezTo>
                  <a:cubicBezTo>
                    <a:pt x="6979" y="1493"/>
                    <a:pt x="7132" y="1531"/>
                    <a:pt x="7285" y="1598"/>
                  </a:cubicBezTo>
                  <a:cubicBezTo>
                    <a:pt x="7496" y="1694"/>
                    <a:pt x="7688" y="1838"/>
                    <a:pt x="7822" y="2029"/>
                  </a:cubicBezTo>
                  <a:cubicBezTo>
                    <a:pt x="7985" y="2250"/>
                    <a:pt x="8225" y="2413"/>
                    <a:pt x="8493" y="2480"/>
                  </a:cubicBezTo>
                  <a:cubicBezTo>
                    <a:pt x="8541" y="2499"/>
                    <a:pt x="8599" y="2509"/>
                    <a:pt x="8647" y="2518"/>
                  </a:cubicBezTo>
                  <a:cubicBezTo>
                    <a:pt x="8886" y="2576"/>
                    <a:pt x="9241" y="3007"/>
                    <a:pt x="9241" y="3007"/>
                  </a:cubicBezTo>
                  <a:cubicBezTo>
                    <a:pt x="9337" y="3141"/>
                    <a:pt x="9413" y="3295"/>
                    <a:pt x="9452" y="3458"/>
                  </a:cubicBezTo>
                  <a:cubicBezTo>
                    <a:pt x="9509" y="3726"/>
                    <a:pt x="9663" y="3966"/>
                    <a:pt x="9883" y="4129"/>
                  </a:cubicBezTo>
                  <a:cubicBezTo>
                    <a:pt x="9998" y="4215"/>
                    <a:pt x="10094" y="4311"/>
                    <a:pt x="10180" y="4426"/>
                  </a:cubicBezTo>
                  <a:cubicBezTo>
                    <a:pt x="10343" y="4637"/>
                    <a:pt x="10439" y="4886"/>
                    <a:pt x="10458" y="5154"/>
                  </a:cubicBezTo>
                  <a:cubicBezTo>
                    <a:pt x="10477" y="5375"/>
                    <a:pt x="10554" y="5586"/>
                    <a:pt x="10679" y="5758"/>
                  </a:cubicBezTo>
                  <a:cubicBezTo>
                    <a:pt x="10870" y="6065"/>
                    <a:pt x="10937" y="6429"/>
                    <a:pt x="10851" y="6774"/>
                  </a:cubicBezTo>
                  <a:cubicBezTo>
                    <a:pt x="10813" y="6985"/>
                    <a:pt x="10717" y="7177"/>
                    <a:pt x="10592" y="7340"/>
                  </a:cubicBezTo>
                  <a:cubicBezTo>
                    <a:pt x="10506" y="7455"/>
                    <a:pt x="10468" y="7589"/>
                    <a:pt x="10487" y="7723"/>
                  </a:cubicBezTo>
                  <a:cubicBezTo>
                    <a:pt x="10516" y="7972"/>
                    <a:pt x="10477" y="8222"/>
                    <a:pt x="10382" y="8452"/>
                  </a:cubicBezTo>
                  <a:cubicBezTo>
                    <a:pt x="10765" y="8346"/>
                    <a:pt x="11072" y="8078"/>
                    <a:pt x="11225" y="7714"/>
                  </a:cubicBezTo>
                  <a:cubicBezTo>
                    <a:pt x="11369" y="7407"/>
                    <a:pt x="11388" y="7071"/>
                    <a:pt x="11292" y="6755"/>
                  </a:cubicBezTo>
                  <a:cubicBezTo>
                    <a:pt x="11503" y="6554"/>
                    <a:pt x="11647" y="6295"/>
                    <a:pt x="11704" y="6017"/>
                  </a:cubicBezTo>
                  <a:cubicBezTo>
                    <a:pt x="11829" y="5490"/>
                    <a:pt x="11637" y="4982"/>
                    <a:pt x="11283" y="4761"/>
                  </a:cubicBezTo>
                  <a:cubicBezTo>
                    <a:pt x="11369" y="4378"/>
                    <a:pt x="11283" y="3985"/>
                    <a:pt x="11043" y="3678"/>
                  </a:cubicBezTo>
                  <a:cubicBezTo>
                    <a:pt x="10861" y="3429"/>
                    <a:pt x="10592" y="3247"/>
                    <a:pt x="10295" y="3170"/>
                  </a:cubicBezTo>
                  <a:cubicBezTo>
                    <a:pt x="10372" y="2844"/>
                    <a:pt x="10305" y="2509"/>
                    <a:pt x="10104" y="2250"/>
                  </a:cubicBezTo>
                  <a:cubicBezTo>
                    <a:pt x="10104" y="2250"/>
                    <a:pt x="9739" y="1819"/>
                    <a:pt x="9500" y="1761"/>
                  </a:cubicBezTo>
                  <a:cubicBezTo>
                    <a:pt x="9286" y="1718"/>
                    <a:pt x="9110" y="1653"/>
                    <a:pt x="8932" y="1653"/>
                  </a:cubicBezTo>
                  <a:cubicBezTo>
                    <a:pt x="8910" y="1653"/>
                    <a:pt x="8889" y="1654"/>
                    <a:pt x="8867" y="1656"/>
                  </a:cubicBezTo>
                  <a:cubicBezTo>
                    <a:pt x="8762" y="1291"/>
                    <a:pt x="8493" y="985"/>
                    <a:pt x="8139" y="841"/>
                  </a:cubicBezTo>
                  <a:cubicBezTo>
                    <a:pt x="7957" y="760"/>
                    <a:pt x="7760" y="715"/>
                    <a:pt x="7562" y="715"/>
                  </a:cubicBezTo>
                  <a:cubicBezTo>
                    <a:pt x="7457" y="715"/>
                    <a:pt x="7351" y="728"/>
                    <a:pt x="7247" y="755"/>
                  </a:cubicBezTo>
                  <a:cubicBezTo>
                    <a:pt x="7084" y="410"/>
                    <a:pt x="6672" y="160"/>
                    <a:pt x="6193" y="122"/>
                  </a:cubicBezTo>
                  <a:cubicBezTo>
                    <a:pt x="6158" y="119"/>
                    <a:pt x="6123" y="118"/>
                    <a:pt x="6088" y="118"/>
                  </a:cubicBezTo>
                  <a:cubicBezTo>
                    <a:pt x="5779" y="118"/>
                    <a:pt x="5476" y="232"/>
                    <a:pt x="5244" y="438"/>
                  </a:cubicBezTo>
                  <a:cubicBezTo>
                    <a:pt x="5054" y="165"/>
                    <a:pt x="4702" y="0"/>
                    <a:pt x="4312" y="0"/>
                  </a:cubicBezTo>
                  <a:close/>
                </a:path>
              </a:pathLst>
            </a:custGeom>
            <a:solidFill>
              <a:srgbClr val="8999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512;p68"/>
            <p:cNvSpPr/>
            <p:nvPr/>
          </p:nvSpPr>
          <p:spPr>
            <a:xfrm>
              <a:off x="6225814" y="3425057"/>
              <a:ext cx="3537" cy="6550"/>
            </a:xfrm>
            <a:custGeom>
              <a:avLst/>
              <a:gdLst/>
              <a:ahLst/>
              <a:cxnLst/>
              <a:rect l="l" t="t" r="r" b="b"/>
              <a:pathLst>
                <a:path w="135" h="250" extrusionOk="0">
                  <a:moveTo>
                    <a:pt x="134" y="1"/>
                  </a:moveTo>
                  <a:cubicBezTo>
                    <a:pt x="77" y="77"/>
                    <a:pt x="39" y="163"/>
                    <a:pt x="0" y="250"/>
                  </a:cubicBezTo>
                  <a:lnTo>
                    <a:pt x="86" y="250"/>
                  </a:lnTo>
                  <a:cubicBezTo>
                    <a:pt x="86" y="163"/>
                    <a:pt x="106" y="77"/>
                    <a:pt x="134" y="1"/>
                  </a:cubicBezTo>
                  <a:close/>
                </a:path>
              </a:pathLst>
            </a:custGeom>
            <a:solidFill>
              <a:srgbClr val="8999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513;p68"/>
            <p:cNvSpPr/>
            <p:nvPr/>
          </p:nvSpPr>
          <p:spPr>
            <a:xfrm>
              <a:off x="6367451" y="3577751"/>
              <a:ext cx="139148" cy="140144"/>
            </a:xfrm>
            <a:custGeom>
              <a:avLst/>
              <a:gdLst/>
              <a:ahLst/>
              <a:cxnLst/>
              <a:rect l="l" t="t" r="r" b="b"/>
              <a:pathLst>
                <a:path w="5311" h="5349" extrusionOk="0">
                  <a:moveTo>
                    <a:pt x="585" y="0"/>
                  </a:moveTo>
                  <a:cubicBezTo>
                    <a:pt x="585" y="1"/>
                    <a:pt x="0" y="1601"/>
                    <a:pt x="1841" y="2656"/>
                  </a:cubicBezTo>
                  <a:cubicBezTo>
                    <a:pt x="3317" y="3509"/>
                    <a:pt x="3969" y="4170"/>
                    <a:pt x="4065" y="4831"/>
                  </a:cubicBezTo>
                  <a:cubicBezTo>
                    <a:pt x="4107" y="5132"/>
                    <a:pt x="4366" y="5348"/>
                    <a:pt x="4661" y="5348"/>
                  </a:cubicBezTo>
                  <a:cubicBezTo>
                    <a:pt x="4695" y="5348"/>
                    <a:pt x="4730" y="5345"/>
                    <a:pt x="4764" y="5339"/>
                  </a:cubicBezTo>
                  <a:cubicBezTo>
                    <a:pt x="5100" y="5282"/>
                    <a:pt x="5311" y="4946"/>
                    <a:pt x="5234" y="4621"/>
                  </a:cubicBezTo>
                  <a:lnTo>
                    <a:pt x="4659" y="1985"/>
                  </a:lnTo>
                  <a:lnTo>
                    <a:pt x="4132" y="662"/>
                  </a:lnTo>
                  <a:cubicBezTo>
                    <a:pt x="4132" y="662"/>
                    <a:pt x="3539" y="703"/>
                    <a:pt x="2889" y="703"/>
                  </a:cubicBezTo>
                  <a:cubicBezTo>
                    <a:pt x="2171" y="703"/>
                    <a:pt x="1382" y="653"/>
                    <a:pt x="1246" y="441"/>
                  </a:cubicBezTo>
                  <a:cubicBezTo>
                    <a:pt x="1103" y="211"/>
                    <a:pt x="863" y="48"/>
                    <a:pt x="585" y="0"/>
                  </a:cubicBezTo>
                  <a:close/>
                </a:path>
              </a:pathLst>
            </a:custGeom>
            <a:solidFill>
              <a:srgbClr val="E1E6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514;p68"/>
            <p:cNvSpPr/>
            <p:nvPr/>
          </p:nvSpPr>
          <p:spPr>
            <a:xfrm>
              <a:off x="6460120" y="3595069"/>
              <a:ext cx="46479" cy="122328"/>
            </a:xfrm>
            <a:custGeom>
              <a:avLst/>
              <a:gdLst/>
              <a:ahLst/>
              <a:cxnLst/>
              <a:rect l="l" t="t" r="r" b="b"/>
              <a:pathLst>
                <a:path w="1774" h="4669" extrusionOk="0">
                  <a:moveTo>
                    <a:pt x="604" y="1"/>
                  </a:moveTo>
                  <a:cubicBezTo>
                    <a:pt x="604" y="1"/>
                    <a:pt x="345" y="20"/>
                    <a:pt x="0" y="30"/>
                  </a:cubicBezTo>
                  <a:lnTo>
                    <a:pt x="499" y="1295"/>
                  </a:lnTo>
                  <a:lnTo>
                    <a:pt x="1074" y="3931"/>
                  </a:lnTo>
                  <a:cubicBezTo>
                    <a:pt x="1131" y="4180"/>
                    <a:pt x="1016" y="4439"/>
                    <a:pt x="786" y="4573"/>
                  </a:cubicBezTo>
                  <a:cubicBezTo>
                    <a:pt x="882" y="4631"/>
                    <a:pt x="997" y="4669"/>
                    <a:pt x="1122" y="4669"/>
                  </a:cubicBezTo>
                  <a:cubicBezTo>
                    <a:pt x="1496" y="4669"/>
                    <a:pt x="1774" y="4324"/>
                    <a:pt x="1697" y="3960"/>
                  </a:cubicBezTo>
                  <a:lnTo>
                    <a:pt x="1122" y="1324"/>
                  </a:lnTo>
                  <a:lnTo>
                    <a:pt x="604" y="1"/>
                  </a:lnTo>
                  <a:close/>
                </a:path>
              </a:pathLst>
            </a:custGeom>
            <a:solidFill>
              <a:srgbClr val="D8DD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515;p68"/>
            <p:cNvSpPr/>
            <p:nvPr/>
          </p:nvSpPr>
          <p:spPr>
            <a:xfrm>
              <a:off x="6419929" y="3572485"/>
              <a:ext cx="101997" cy="56513"/>
            </a:xfrm>
            <a:custGeom>
              <a:avLst/>
              <a:gdLst/>
              <a:ahLst/>
              <a:cxnLst/>
              <a:rect l="l" t="t" r="r" b="b"/>
              <a:pathLst>
                <a:path w="3893" h="2157" extrusionOk="0">
                  <a:moveTo>
                    <a:pt x="825" y="0"/>
                  </a:moveTo>
                  <a:cubicBezTo>
                    <a:pt x="346" y="0"/>
                    <a:pt x="1" y="451"/>
                    <a:pt x="116" y="911"/>
                  </a:cubicBezTo>
                  <a:lnTo>
                    <a:pt x="192" y="1313"/>
                  </a:lnTo>
                  <a:cubicBezTo>
                    <a:pt x="317" y="1812"/>
                    <a:pt x="767" y="2157"/>
                    <a:pt x="1285" y="2157"/>
                  </a:cubicBezTo>
                  <a:lnTo>
                    <a:pt x="2608" y="2157"/>
                  </a:lnTo>
                  <a:cubicBezTo>
                    <a:pt x="3116" y="2157"/>
                    <a:pt x="3566" y="1812"/>
                    <a:pt x="3701" y="1313"/>
                  </a:cubicBezTo>
                  <a:lnTo>
                    <a:pt x="3768" y="911"/>
                  </a:lnTo>
                  <a:cubicBezTo>
                    <a:pt x="3892" y="451"/>
                    <a:pt x="3538" y="0"/>
                    <a:pt x="3068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516;p68"/>
            <p:cNvSpPr/>
            <p:nvPr/>
          </p:nvSpPr>
          <p:spPr>
            <a:xfrm>
              <a:off x="6426453" y="3572485"/>
              <a:ext cx="95211" cy="56513"/>
            </a:xfrm>
            <a:custGeom>
              <a:avLst/>
              <a:gdLst/>
              <a:ahLst/>
              <a:cxnLst/>
              <a:rect l="l" t="t" r="r" b="b"/>
              <a:pathLst>
                <a:path w="3634" h="2157" extrusionOk="0">
                  <a:moveTo>
                    <a:pt x="2934" y="0"/>
                  </a:moveTo>
                  <a:lnTo>
                    <a:pt x="2934" y="0"/>
                  </a:lnTo>
                  <a:cubicBezTo>
                    <a:pt x="2944" y="96"/>
                    <a:pt x="2944" y="192"/>
                    <a:pt x="2915" y="288"/>
                  </a:cubicBezTo>
                  <a:lnTo>
                    <a:pt x="2838" y="690"/>
                  </a:lnTo>
                  <a:cubicBezTo>
                    <a:pt x="2714" y="1189"/>
                    <a:pt x="2263" y="1543"/>
                    <a:pt x="1745" y="1543"/>
                  </a:cubicBezTo>
                  <a:lnTo>
                    <a:pt x="432" y="1543"/>
                  </a:lnTo>
                  <a:cubicBezTo>
                    <a:pt x="279" y="1543"/>
                    <a:pt x="135" y="1515"/>
                    <a:pt x="1" y="1457"/>
                  </a:cubicBezTo>
                  <a:lnTo>
                    <a:pt x="1" y="1457"/>
                  </a:lnTo>
                  <a:cubicBezTo>
                    <a:pt x="173" y="1879"/>
                    <a:pt x="586" y="2157"/>
                    <a:pt x="1046" y="2157"/>
                  </a:cubicBezTo>
                  <a:lnTo>
                    <a:pt x="2359" y="2157"/>
                  </a:lnTo>
                  <a:cubicBezTo>
                    <a:pt x="2877" y="2157"/>
                    <a:pt x="3327" y="1802"/>
                    <a:pt x="3452" y="1304"/>
                  </a:cubicBezTo>
                  <a:lnTo>
                    <a:pt x="3528" y="901"/>
                  </a:lnTo>
                  <a:cubicBezTo>
                    <a:pt x="3634" y="479"/>
                    <a:pt x="3356" y="67"/>
                    <a:pt x="2934" y="0"/>
                  </a:cubicBezTo>
                  <a:close/>
                </a:path>
              </a:pathLst>
            </a:custGeom>
            <a:solidFill>
              <a:srgbClr val="526A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517;p68"/>
            <p:cNvSpPr/>
            <p:nvPr/>
          </p:nvSpPr>
          <p:spPr>
            <a:xfrm>
              <a:off x="6381232" y="3407006"/>
              <a:ext cx="100503" cy="62277"/>
            </a:xfrm>
            <a:custGeom>
              <a:avLst/>
              <a:gdLst/>
              <a:ahLst/>
              <a:cxnLst/>
              <a:rect l="l" t="t" r="r" b="b"/>
              <a:pathLst>
                <a:path w="3836" h="2377" extrusionOk="0">
                  <a:moveTo>
                    <a:pt x="886" y="1"/>
                  </a:moveTo>
                  <a:cubicBezTo>
                    <a:pt x="656" y="1"/>
                    <a:pt x="423" y="50"/>
                    <a:pt x="203" y="153"/>
                  </a:cubicBezTo>
                  <a:cubicBezTo>
                    <a:pt x="0" y="262"/>
                    <a:pt x="102" y="543"/>
                    <a:pt x="293" y="543"/>
                  </a:cubicBezTo>
                  <a:cubicBezTo>
                    <a:pt x="319" y="543"/>
                    <a:pt x="347" y="538"/>
                    <a:pt x="375" y="527"/>
                  </a:cubicBezTo>
                  <a:cubicBezTo>
                    <a:pt x="539" y="452"/>
                    <a:pt x="710" y="416"/>
                    <a:pt x="879" y="416"/>
                  </a:cubicBezTo>
                  <a:cubicBezTo>
                    <a:pt x="1295" y="416"/>
                    <a:pt x="1694" y="631"/>
                    <a:pt x="1919" y="1006"/>
                  </a:cubicBezTo>
                  <a:cubicBezTo>
                    <a:pt x="1612" y="1351"/>
                    <a:pt x="1535" y="1840"/>
                    <a:pt x="1727" y="2252"/>
                  </a:cubicBezTo>
                  <a:cubicBezTo>
                    <a:pt x="1765" y="2329"/>
                    <a:pt x="1832" y="2377"/>
                    <a:pt x="1919" y="2377"/>
                  </a:cubicBezTo>
                  <a:cubicBezTo>
                    <a:pt x="1947" y="2377"/>
                    <a:pt x="1976" y="2367"/>
                    <a:pt x="2005" y="2357"/>
                  </a:cubicBezTo>
                  <a:cubicBezTo>
                    <a:pt x="2110" y="2309"/>
                    <a:pt x="2149" y="2185"/>
                    <a:pt x="2101" y="2079"/>
                  </a:cubicBezTo>
                  <a:cubicBezTo>
                    <a:pt x="1938" y="1715"/>
                    <a:pt x="2091" y="1293"/>
                    <a:pt x="2455" y="1121"/>
                  </a:cubicBezTo>
                  <a:cubicBezTo>
                    <a:pt x="2551" y="1077"/>
                    <a:pt x="2652" y="1056"/>
                    <a:pt x="2752" y="1056"/>
                  </a:cubicBezTo>
                  <a:cubicBezTo>
                    <a:pt x="3023" y="1056"/>
                    <a:pt x="3285" y="1210"/>
                    <a:pt x="3404" y="1476"/>
                  </a:cubicBezTo>
                  <a:cubicBezTo>
                    <a:pt x="3447" y="1547"/>
                    <a:pt x="3527" y="1586"/>
                    <a:pt x="3608" y="1586"/>
                  </a:cubicBezTo>
                  <a:cubicBezTo>
                    <a:pt x="3636" y="1586"/>
                    <a:pt x="3665" y="1581"/>
                    <a:pt x="3692" y="1571"/>
                  </a:cubicBezTo>
                  <a:cubicBezTo>
                    <a:pt x="3788" y="1514"/>
                    <a:pt x="3836" y="1389"/>
                    <a:pt x="3788" y="1293"/>
                  </a:cubicBezTo>
                  <a:cubicBezTo>
                    <a:pt x="3592" y="875"/>
                    <a:pt x="3183" y="634"/>
                    <a:pt x="2757" y="634"/>
                  </a:cubicBezTo>
                  <a:cubicBezTo>
                    <a:pt x="2598" y="634"/>
                    <a:pt x="2436" y="667"/>
                    <a:pt x="2283" y="737"/>
                  </a:cubicBezTo>
                  <a:cubicBezTo>
                    <a:pt x="2273" y="747"/>
                    <a:pt x="2264" y="747"/>
                    <a:pt x="2264" y="757"/>
                  </a:cubicBezTo>
                  <a:cubicBezTo>
                    <a:pt x="1954" y="272"/>
                    <a:pt x="1428" y="1"/>
                    <a:pt x="886" y="1"/>
                  </a:cubicBezTo>
                  <a:close/>
                </a:path>
              </a:pathLst>
            </a:custGeom>
            <a:solidFill>
              <a:srgbClr val="5068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518;p68"/>
            <p:cNvSpPr/>
            <p:nvPr/>
          </p:nvSpPr>
          <p:spPr>
            <a:xfrm>
              <a:off x="6255865" y="3454873"/>
              <a:ext cx="84259" cy="48811"/>
            </a:xfrm>
            <a:custGeom>
              <a:avLst/>
              <a:gdLst/>
              <a:ahLst/>
              <a:cxnLst/>
              <a:rect l="l" t="t" r="r" b="b"/>
              <a:pathLst>
                <a:path w="3216" h="1863" extrusionOk="0">
                  <a:moveTo>
                    <a:pt x="2482" y="1"/>
                  </a:moveTo>
                  <a:cubicBezTo>
                    <a:pt x="2018" y="1"/>
                    <a:pt x="1574" y="257"/>
                    <a:pt x="1345" y="693"/>
                  </a:cubicBezTo>
                  <a:cubicBezTo>
                    <a:pt x="1192" y="647"/>
                    <a:pt x="1036" y="624"/>
                    <a:pt x="880" y="624"/>
                  </a:cubicBezTo>
                  <a:cubicBezTo>
                    <a:pt x="646" y="624"/>
                    <a:pt x="414" y="676"/>
                    <a:pt x="195" y="780"/>
                  </a:cubicBezTo>
                  <a:cubicBezTo>
                    <a:pt x="1" y="889"/>
                    <a:pt x="97" y="1170"/>
                    <a:pt x="293" y="1170"/>
                  </a:cubicBezTo>
                  <a:cubicBezTo>
                    <a:pt x="319" y="1170"/>
                    <a:pt x="347" y="1165"/>
                    <a:pt x="377" y="1153"/>
                  </a:cubicBezTo>
                  <a:cubicBezTo>
                    <a:pt x="537" y="1079"/>
                    <a:pt x="706" y="1043"/>
                    <a:pt x="873" y="1043"/>
                  </a:cubicBezTo>
                  <a:cubicBezTo>
                    <a:pt x="1326" y="1043"/>
                    <a:pt x="1765" y="1304"/>
                    <a:pt x="1968" y="1738"/>
                  </a:cubicBezTo>
                  <a:cubicBezTo>
                    <a:pt x="2007" y="1815"/>
                    <a:pt x="2083" y="1863"/>
                    <a:pt x="2160" y="1863"/>
                  </a:cubicBezTo>
                  <a:cubicBezTo>
                    <a:pt x="2189" y="1863"/>
                    <a:pt x="2218" y="1853"/>
                    <a:pt x="2246" y="1844"/>
                  </a:cubicBezTo>
                  <a:cubicBezTo>
                    <a:pt x="2352" y="1796"/>
                    <a:pt x="2400" y="1671"/>
                    <a:pt x="2352" y="1566"/>
                  </a:cubicBezTo>
                  <a:cubicBezTo>
                    <a:pt x="2218" y="1278"/>
                    <a:pt x="1997" y="1029"/>
                    <a:pt x="1719" y="866"/>
                  </a:cubicBezTo>
                  <a:cubicBezTo>
                    <a:pt x="1825" y="684"/>
                    <a:pt x="1988" y="540"/>
                    <a:pt x="2179" y="473"/>
                  </a:cubicBezTo>
                  <a:cubicBezTo>
                    <a:pt x="2276" y="433"/>
                    <a:pt x="2380" y="414"/>
                    <a:pt x="2483" y="414"/>
                  </a:cubicBezTo>
                  <a:cubicBezTo>
                    <a:pt x="2605" y="414"/>
                    <a:pt x="2727" y="440"/>
                    <a:pt x="2841" y="492"/>
                  </a:cubicBezTo>
                  <a:cubicBezTo>
                    <a:pt x="2869" y="503"/>
                    <a:pt x="2897" y="509"/>
                    <a:pt x="2923" y="509"/>
                  </a:cubicBezTo>
                  <a:cubicBezTo>
                    <a:pt x="3114" y="509"/>
                    <a:pt x="3216" y="228"/>
                    <a:pt x="3013" y="118"/>
                  </a:cubicBezTo>
                  <a:cubicBezTo>
                    <a:pt x="2840" y="38"/>
                    <a:pt x="2660" y="1"/>
                    <a:pt x="2482" y="1"/>
                  </a:cubicBezTo>
                  <a:close/>
                </a:path>
              </a:pathLst>
            </a:custGeom>
            <a:solidFill>
              <a:srgbClr val="5068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519;p68"/>
            <p:cNvSpPr/>
            <p:nvPr/>
          </p:nvSpPr>
          <p:spPr>
            <a:xfrm>
              <a:off x="6422183" y="3506932"/>
              <a:ext cx="51273" cy="22637"/>
            </a:xfrm>
            <a:custGeom>
              <a:avLst/>
              <a:gdLst/>
              <a:ahLst/>
              <a:cxnLst/>
              <a:rect l="l" t="t" r="r" b="b"/>
              <a:pathLst>
                <a:path w="1957" h="864" extrusionOk="0">
                  <a:moveTo>
                    <a:pt x="847" y="1"/>
                  </a:moveTo>
                  <a:cubicBezTo>
                    <a:pt x="584" y="1"/>
                    <a:pt x="326" y="82"/>
                    <a:pt x="116" y="240"/>
                  </a:cubicBezTo>
                  <a:cubicBezTo>
                    <a:pt x="20" y="307"/>
                    <a:pt x="1" y="432"/>
                    <a:pt x="58" y="528"/>
                  </a:cubicBezTo>
                  <a:cubicBezTo>
                    <a:pt x="99" y="585"/>
                    <a:pt x="164" y="615"/>
                    <a:pt x="230" y="615"/>
                  </a:cubicBezTo>
                  <a:cubicBezTo>
                    <a:pt x="273" y="615"/>
                    <a:pt x="317" y="602"/>
                    <a:pt x="356" y="575"/>
                  </a:cubicBezTo>
                  <a:cubicBezTo>
                    <a:pt x="505" y="471"/>
                    <a:pt x="679" y="420"/>
                    <a:pt x="851" y="420"/>
                  </a:cubicBezTo>
                  <a:cubicBezTo>
                    <a:pt x="1119" y="420"/>
                    <a:pt x="1384" y="543"/>
                    <a:pt x="1554" y="777"/>
                  </a:cubicBezTo>
                  <a:cubicBezTo>
                    <a:pt x="1592" y="834"/>
                    <a:pt x="1650" y="863"/>
                    <a:pt x="1726" y="863"/>
                  </a:cubicBezTo>
                  <a:cubicBezTo>
                    <a:pt x="1765" y="863"/>
                    <a:pt x="1803" y="853"/>
                    <a:pt x="1841" y="825"/>
                  </a:cubicBezTo>
                  <a:cubicBezTo>
                    <a:pt x="1937" y="758"/>
                    <a:pt x="1956" y="623"/>
                    <a:pt x="1889" y="528"/>
                  </a:cubicBezTo>
                  <a:cubicBezTo>
                    <a:pt x="1698" y="259"/>
                    <a:pt x="1400" y="67"/>
                    <a:pt x="1065" y="20"/>
                  </a:cubicBezTo>
                  <a:cubicBezTo>
                    <a:pt x="992" y="7"/>
                    <a:pt x="920" y="1"/>
                    <a:pt x="847" y="1"/>
                  </a:cubicBezTo>
                  <a:close/>
                </a:path>
              </a:pathLst>
            </a:custGeom>
            <a:solidFill>
              <a:srgbClr val="5068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520;p68"/>
            <p:cNvSpPr/>
            <p:nvPr/>
          </p:nvSpPr>
          <p:spPr>
            <a:xfrm>
              <a:off x="6358621" y="3569236"/>
              <a:ext cx="52793" cy="23292"/>
            </a:xfrm>
            <a:custGeom>
              <a:avLst/>
              <a:gdLst/>
              <a:ahLst/>
              <a:cxnLst/>
              <a:rect l="l" t="t" r="r" b="b"/>
              <a:pathLst>
                <a:path w="2015" h="889" extrusionOk="0">
                  <a:moveTo>
                    <a:pt x="1151" y="0"/>
                  </a:moveTo>
                  <a:cubicBezTo>
                    <a:pt x="1078" y="0"/>
                    <a:pt x="1005" y="6"/>
                    <a:pt x="932" y="19"/>
                  </a:cubicBezTo>
                  <a:cubicBezTo>
                    <a:pt x="596" y="86"/>
                    <a:pt x="309" y="278"/>
                    <a:pt x="117" y="555"/>
                  </a:cubicBezTo>
                  <a:cubicBezTo>
                    <a:pt x="1" y="720"/>
                    <a:pt x="143" y="888"/>
                    <a:pt x="293" y="888"/>
                  </a:cubicBezTo>
                  <a:cubicBezTo>
                    <a:pt x="353" y="888"/>
                    <a:pt x="415" y="861"/>
                    <a:pt x="462" y="795"/>
                  </a:cubicBezTo>
                  <a:cubicBezTo>
                    <a:pt x="587" y="603"/>
                    <a:pt x="788" y="479"/>
                    <a:pt x="1018" y="440"/>
                  </a:cubicBezTo>
                  <a:cubicBezTo>
                    <a:pt x="1074" y="428"/>
                    <a:pt x="1130" y="422"/>
                    <a:pt x="1186" y="422"/>
                  </a:cubicBezTo>
                  <a:cubicBezTo>
                    <a:pt x="1352" y="422"/>
                    <a:pt x="1517" y="474"/>
                    <a:pt x="1660" y="575"/>
                  </a:cubicBezTo>
                  <a:cubicBezTo>
                    <a:pt x="1696" y="600"/>
                    <a:pt x="1735" y="611"/>
                    <a:pt x="1774" y="611"/>
                  </a:cubicBezTo>
                  <a:cubicBezTo>
                    <a:pt x="1840" y="611"/>
                    <a:pt x="1905" y="577"/>
                    <a:pt x="1948" y="517"/>
                  </a:cubicBezTo>
                  <a:cubicBezTo>
                    <a:pt x="2015" y="421"/>
                    <a:pt x="1986" y="297"/>
                    <a:pt x="1900" y="230"/>
                  </a:cubicBezTo>
                  <a:cubicBezTo>
                    <a:pt x="1675" y="80"/>
                    <a:pt x="1415" y="0"/>
                    <a:pt x="1151" y="0"/>
                  </a:cubicBezTo>
                  <a:close/>
                </a:path>
              </a:pathLst>
            </a:custGeom>
            <a:solidFill>
              <a:srgbClr val="5068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521;p68"/>
            <p:cNvSpPr/>
            <p:nvPr/>
          </p:nvSpPr>
          <p:spPr>
            <a:xfrm>
              <a:off x="6345076" y="3480470"/>
              <a:ext cx="45509" cy="34532"/>
            </a:xfrm>
            <a:custGeom>
              <a:avLst/>
              <a:gdLst/>
              <a:ahLst/>
              <a:cxnLst/>
              <a:rect l="l" t="t" r="r" b="b"/>
              <a:pathLst>
                <a:path w="1737" h="1318" extrusionOk="0">
                  <a:moveTo>
                    <a:pt x="1509" y="1"/>
                  </a:moveTo>
                  <a:cubicBezTo>
                    <a:pt x="1409" y="1"/>
                    <a:pt x="1322" y="73"/>
                    <a:pt x="1305" y="176"/>
                  </a:cubicBezTo>
                  <a:cubicBezTo>
                    <a:pt x="1236" y="599"/>
                    <a:pt x="872" y="897"/>
                    <a:pt x="458" y="897"/>
                  </a:cubicBezTo>
                  <a:cubicBezTo>
                    <a:pt x="412" y="897"/>
                    <a:pt x="365" y="893"/>
                    <a:pt x="318" y="886"/>
                  </a:cubicBezTo>
                  <a:cubicBezTo>
                    <a:pt x="308" y="885"/>
                    <a:pt x="299" y="884"/>
                    <a:pt x="290" y="884"/>
                  </a:cubicBezTo>
                  <a:cubicBezTo>
                    <a:pt x="54" y="884"/>
                    <a:pt x="1" y="1242"/>
                    <a:pt x="250" y="1298"/>
                  </a:cubicBezTo>
                  <a:cubicBezTo>
                    <a:pt x="318" y="1308"/>
                    <a:pt x="394" y="1317"/>
                    <a:pt x="461" y="1317"/>
                  </a:cubicBezTo>
                  <a:cubicBezTo>
                    <a:pt x="1084" y="1308"/>
                    <a:pt x="1621" y="857"/>
                    <a:pt x="1717" y="244"/>
                  </a:cubicBezTo>
                  <a:cubicBezTo>
                    <a:pt x="1736" y="129"/>
                    <a:pt x="1659" y="23"/>
                    <a:pt x="1544" y="4"/>
                  </a:cubicBezTo>
                  <a:cubicBezTo>
                    <a:pt x="1533" y="2"/>
                    <a:pt x="1521" y="1"/>
                    <a:pt x="1509" y="1"/>
                  </a:cubicBezTo>
                  <a:close/>
                </a:path>
              </a:pathLst>
            </a:custGeom>
            <a:solidFill>
              <a:srgbClr val="5068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522;p68"/>
            <p:cNvSpPr/>
            <p:nvPr/>
          </p:nvSpPr>
          <p:spPr>
            <a:xfrm>
              <a:off x="6278030" y="3534285"/>
              <a:ext cx="15353" cy="32933"/>
            </a:xfrm>
            <a:custGeom>
              <a:avLst/>
              <a:gdLst/>
              <a:ahLst/>
              <a:cxnLst/>
              <a:rect l="l" t="t" r="r" b="b"/>
              <a:pathLst>
                <a:path w="586" h="1257" extrusionOk="0">
                  <a:moveTo>
                    <a:pt x="300" y="1"/>
                  </a:moveTo>
                  <a:cubicBezTo>
                    <a:pt x="218" y="1"/>
                    <a:pt x="136" y="47"/>
                    <a:pt x="106" y="155"/>
                  </a:cubicBezTo>
                  <a:cubicBezTo>
                    <a:pt x="1" y="471"/>
                    <a:pt x="126" y="998"/>
                    <a:pt x="154" y="1094"/>
                  </a:cubicBezTo>
                  <a:cubicBezTo>
                    <a:pt x="173" y="1190"/>
                    <a:pt x="260" y="1257"/>
                    <a:pt x="356" y="1257"/>
                  </a:cubicBezTo>
                  <a:cubicBezTo>
                    <a:pt x="375" y="1257"/>
                    <a:pt x="384" y="1257"/>
                    <a:pt x="404" y="1247"/>
                  </a:cubicBezTo>
                  <a:cubicBezTo>
                    <a:pt x="519" y="1219"/>
                    <a:pt x="586" y="1103"/>
                    <a:pt x="557" y="998"/>
                  </a:cubicBezTo>
                  <a:cubicBezTo>
                    <a:pt x="499" y="787"/>
                    <a:pt x="451" y="433"/>
                    <a:pt x="499" y="279"/>
                  </a:cubicBezTo>
                  <a:cubicBezTo>
                    <a:pt x="564" y="115"/>
                    <a:pt x="431" y="1"/>
                    <a:pt x="300" y="1"/>
                  </a:cubicBezTo>
                  <a:close/>
                </a:path>
              </a:pathLst>
            </a:custGeom>
            <a:solidFill>
              <a:srgbClr val="5068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523;p68"/>
            <p:cNvSpPr/>
            <p:nvPr/>
          </p:nvSpPr>
          <p:spPr>
            <a:xfrm>
              <a:off x="6325767" y="3362911"/>
              <a:ext cx="20672" cy="25519"/>
            </a:xfrm>
            <a:custGeom>
              <a:avLst/>
              <a:gdLst/>
              <a:ahLst/>
              <a:cxnLst/>
              <a:rect l="l" t="t" r="r" b="b"/>
              <a:pathLst>
                <a:path w="789" h="974" extrusionOk="0">
                  <a:moveTo>
                    <a:pt x="485" y="1"/>
                  </a:moveTo>
                  <a:cubicBezTo>
                    <a:pt x="438" y="1"/>
                    <a:pt x="389" y="19"/>
                    <a:pt x="345" y="62"/>
                  </a:cubicBezTo>
                  <a:cubicBezTo>
                    <a:pt x="307" y="101"/>
                    <a:pt x="0" y="408"/>
                    <a:pt x="0" y="772"/>
                  </a:cubicBezTo>
                  <a:cubicBezTo>
                    <a:pt x="0" y="887"/>
                    <a:pt x="96" y="973"/>
                    <a:pt x="211" y="973"/>
                  </a:cubicBezTo>
                  <a:cubicBezTo>
                    <a:pt x="216" y="974"/>
                    <a:pt x="222" y="974"/>
                    <a:pt x="227" y="974"/>
                  </a:cubicBezTo>
                  <a:cubicBezTo>
                    <a:pt x="335" y="974"/>
                    <a:pt x="421" y="881"/>
                    <a:pt x="412" y="772"/>
                  </a:cubicBezTo>
                  <a:cubicBezTo>
                    <a:pt x="412" y="618"/>
                    <a:pt x="575" y="417"/>
                    <a:pt x="633" y="360"/>
                  </a:cubicBezTo>
                  <a:cubicBezTo>
                    <a:pt x="788" y="212"/>
                    <a:pt x="646" y="1"/>
                    <a:pt x="485" y="1"/>
                  </a:cubicBezTo>
                  <a:close/>
                </a:path>
              </a:pathLst>
            </a:custGeom>
            <a:solidFill>
              <a:srgbClr val="5068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524;p68"/>
            <p:cNvSpPr/>
            <p:nvPr/>
          </p:nvSpPr>
          <p:spPr>
            <a:xfrm>
              <a:off x="6305042" y="3381146"/>
              <a:ext cx="50880" cy="19205"/>
            </a:xfrm>
            <a:custGeom>
              <a:avLst/>
              <a:gdLst/>
              <a:ahLst/>
              <a:cxnLst/>
              <a:rect l="l" t="t" r="r" b="b"/>
              <a:pathLst>
                <a:path w="1942" h="733" extrusionOk="0">
                  <a:moveTo>
                    <a:pt x="1025" y="0"/>
                  </a:moveTo>
                  <a:cubicBezTo>
                    <a:pt x="896" y="0"/>
                    <a:pt x="778" y="24"/>
                    <a:pt x="676" y="57"/>
                  </a:cubicBezTo>
                  <a:cubicBezTo>
                    <a:pt x="484" y="124"/>
                    <a:pt x="302" y="229"/>
                    <a:pt x="149" y="373"/>
                  </a:cubicBezTo>
                  <a:cubicBezTo>
                    <a:pt x="1" y="521"/>
                    <a:pt x="139" y="732"/>
                    <a:pt x="302" y="732"/>
                  </a:cubicBezTo>
                  <a:cubicBezTo>
                    <a:pt x="350" y="732"/>
                    <a:pt x="400" y="714"/>
                    <a:pt x="446" y="670"/>
                  </a:cubicBezTo>
                  <a:cubicBezTo>
                    <a:pt x="459" y="651"/>
                    <a:pt x="699" y="421"/>
                    <a:pt x="1018" y="421"/>
                  </a:cubicBezTo>
                  <a:cubicBezTo>
                    <a:pt x="1184" y="421"/>
                    <a:pt x="1371" y="483"/>
                    <a:pt x="1558" y="670"/>
                  </a:cubicBezTo>
                  <a:cubicBezTo>
                    <a:pt x="1606" y="699"/>
                    <a:pt x="1654" y="728"/>
                    <a:pt x="1711" y="728"/>
                  </a:cubicBezTo>
                  <a:cubicBezTo>
                    <a:pt x="1759" y="728"/>
                    <a:pt x="1817" y="699"/>
                    <a:pt x="1855" y="660"/>
                  </a:cubicBezTo>
                  <a:cubicBezTo>
                    <a:pt x="1941" y="584"/>
                    <a:pt x="1941" y="450"/>
                    <a:pt x="1855" y="373"/>
                  </a:cubicBezTo>
                  <a:cubicBezTo>
                    <a:pt x="1565" y="89"/>
                    <a:pt x="1274" y="0"/>
                    <a:pt x="1025" y="0"/>
                  </a:cubicBezTo>
                  <a:close/>
                </a:path>
              </a:pathLst>
            </a:custGeom>
            <a:solidFill>
              <a:srgbClr val="5068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525;p68"/>
            <p:cNvSpPr/>
            <p:nvPr/>
          </p:nvSpPr>
          <p:spPr>
            <a:xfrm>
              <a:off x="6526275" y="3501037"/>
              <a:ext cx="29056" cy="37309"/>
            </a:xfrm>
            <a:custGeom>
              <a:avLst/>
              <a:gdLst/>
              <a:ahLst/>
              <a:cxnLst/>
              <a:rect l="l" t="t" r="r" b="b"/>
              <a:pathLst>
                <a:path w="1109" h="1424" extrusionOk="0">
                  <a:moveTo>
                    <a:pt x="313" y="0"/>
                  </a:moveTo>
                  <a:cubicBezTo>
                    <a:pt x="141" y="0"/>
                    <a:pt x="1" y="236"/>
                    <a:pt x="188" y="379"/>
                  </a:cubicBezTo>
                  <a:cubicBezTo>
                    <a:pt x="447" y="590"/>
                    <a:pt x="629" y="896"/>
                    <a:pt x="686" y="1232"/>
                  </a:cubicBezTo>
                  <a:cubicBezTo>
                    <a:pt x="696" y="1337"/>
                    <a:pt x="792" y="1424"/>
                    <a:pt x="897" y="1424"/>
                  </a:cubicBezTo>
                  <a:cubicBezTo>
                    <a:pt x="907" y="1424"/>
                    <a:pt x="907" y="1424"/>
                    <a:pt x="916" y="1414"/>
                  </a:cubicBezTo>
                  <a:cubicBezTo>
                    <a:pt x="1032" y="1404"/>
                    <a:pt x="1108" y="1309"/>
                    <a:pt x="1108" y="1193"/>
                  </a:cubicBezTo>
                  <a:cubicBezTo>
                    <a:pt x="1032" y="753"/>
                    <a:pt x="801" y="350"/>
                    <a:pt x="456" y="62"/>
                  </a:cubicBezTo>
                  <a:cubicBezTo>
                    <a:pt x="410" y="19"/>
                    <a:pt x="360" y="0"/>
                    <a:pt x="313" y="0"/>
                  </a:cubicBezTo>
                  <a:close/>
                </a:path>
              </a:pathLst>
            </a:custGeom>
            <a:solidFill>
              <a:srgbClr val="5068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" name="Google Shape;7548;p67"/>
          <p:cNvGrpSpPr/>
          <p:nvPr/>
        </p:nvGrpSpPr>
        <p:grpSpPr>
          <a:xfrm>
            <a:off x="5005432" y="3267886"/>
            <a:ext cx="391460" cy="370127"/>
            <a:chOff x="6863329" y="2297710"/>
            <a:chExt cx="391460" cy="370127"/>
          </a:xfrm>
        </p:grpSpPr>
        <p:sp>
          <p:nvSpPr>
            <p:cNvPr id="145" name="Google Shape;7549;p67"/>
            <p:cNvSpPr/>
            <p:nvPr/>
          </p:nvSpPr>
          <p:spPr>
            <a:xfrm>
              <a:off x="6979033" y="2297710"/>
              <a:ext cx="272603" cy="342961"/>
            </a:xfrm>
            <a:custGeom>
              <a:avLst/>
              <a:gdLst/>
              <a:ahLst/>
              <a:cxnLst/>
              <a:rect l="l" t="t" r="r" b="b"/>
              <a:pathLst>
                <a:path w="10376" h="13054" extrusionOk="0">
                  <a:moveTo>
                    <a:pt x="3589" y="0"/>
                  </a:moveTo>
                  <a:cubicBezTo>
                    <a:pt x="3379" y="0"/>
                    <a:pt x="3193" y="25"/>
                    <a:pt x="3060" y="48"/>
                  </a:cubicBezTo>
                  <a:cubicBezTo>
                    <a:pt x="2942" y="69"/>
                    <a:pt x="2851" y="180"/>
                    <a:pt x="2851" y="305"/>
                  </a:cubicBezTo>
                  <a:lnTo>
                    <a:pt x="2851" y="3468"/>
                  </a:lnTo>
                  <a:lnTo>
                    <a:pt x="1" y="7089"/>
                  </a:lnTo>
                  <a:lnTo>
                    <a:pt x="1" y="12270"/>
                  </a:lnTo>
                  <a:lnTo>
                    <a:pt x="1554" y="13054"/>
                  </a:lnTo>
                  <a:lnTo>
                    <a:pt x="8525" y="13054"/>
                  </a:lnTo>
                  <a:cubicBezTo>
                    <a:pt x="9101" y="13054"/>
                    <a:pt x="9573" y="12596"/>
                    <a:pt x="9587" y="12027"/>
                  </a:cubicBezTo>
                  <a:cubicBezTo>
                    <a:pt x="9587" y="11521"/>
                    <a:pt x="9233" y="11091"/>
                    <a:pt x="8740" y="11001"/>
                  </a:cubicBezTo>
                  <a:lnTo>
                    <a:pt x="8740" y="10980"/>
                  </a:lnTo>
                  <a:lnTo>
                    <a:pt x="8803" y="10980"/>
                  </a:lnTo>
                  <a:cubicBezTo>
                    <a:pt x="9351" y="10973"/>
                    <a:pt x="9802" y="10550"/>
                    <a:pt x="9836" y="10009"/>
                  </a:cubicBezTo>
                  <a:cubicBezTo>
                    <a:pt x="9864" y="9461"/>
                    <a:pt x="9476" y="8982"/>
                    <a:pt x="8935" y="8913"/>
                  </a:cubicBezTo>
                  <a:lnTo>
                    <a:pt x="8935" y="8899"/>
                  </a:lnTo>
                  <a:cubicBezTo>
                    <a:pt x="8976" y="8899"/>
                    <a:pt x="9025" y="8906"/>
                    <a:pt x="9066" y="8906"/>
                  </a:cubicBezTo>
                  <a:cubicBezTo>
                    <a:pt x="9621" y="8899"/>
                    <a:pt x="10079" y="8455"/>
                    <a:pt x="10093" y="7900"/>
                  </a:cubicBezTo>
                  <a:cubicBezTo>
                    <a:pt x="10114" y="7345"/>
                    <a:pt x="9684" y="6874"/>
                    <a:pt x="9129" y="6832"/>
                  </a:cubicBezTo>
                  <a:lnTo>
                    <a:pt x="9129" y="6811"/>
                  </a:lnTo>
                  <a:cubicBezTo>
                    <a:pt x="9196" y="6824"/>
                    <a:pt x="9262" y="6830"/>
                    <a:pt x="9328" y="6830"/>
                  </a:cubicBezTo>
                  <a:cubicBezTo>
                    <a:pt x="9897" y="6830"/>
                    <a:pt x="10375" y="6361"/>
                    <a:pt x="10356" y="5764"/>
                  </a:cubicBezTo>
                  <a:cubicBezTo>
                    <a:pt x="10336" y="5202"/>
                    <a:pt x="9871" y="4758"/>
                    <a:pt x="9302" y="4758"/>
                  </a:cubicBezTo>
                  <a:lnTo>
                    <a:pt x="5439" y="4758"/>
                  </a:lnTo>
                  <a:lnTo>
                    <a:pt x="5439" y="2171"/>
                  </a:lnTo>
                  <a:cubicBezTo>
                    <a:pt x="5439" y="324"/>
                    <a:pt x="4356" y="0"/>
                    <a:pt x="3589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7550;p67"/>
            <p:cNvSpPr/>
            <p:nvPr/>
          </p:nvSpPr>
          <p:spPr>
            <a:xfrm>
              <a:off x="6979033" y="2606386"/>
              <a:ext cx="255342" cy="34286"/>
            </a:xfrm>
            <a:custGeom>
              <a:avLst/>
              <a:gdLst/>
              <a:ahLst/>
              <a:cxnLst/>
              <a:rect l="l" t="t" r="r" b="b"/>
              <a:pathLst>
                <a:path w="9719" h="1305" extrusionOk="0">
                  <a:moveTo>
                    <a:pt x="1" y="1"/>
                  </a:moveTo>
                  <a:lnTo>
                    <a:pt x="1" y="521"/>
                  </a:lnTo>
                  <a:lnTo>
                    <a:pt x="1554" y="1305"/>
                  </a:lnTo>
                  <a:lnTo>
                    <a:pt x="8546" y="1305"/>
                  </a:lnTo>
                  <a:cubicBezTo>
                    <a:pt x="9226" y="1298"/>
                    <a:pt x="9718" y="660"/>
                    <a:pt x="9552" y="8"/>
                  </a:cubicBezTo>
                  <a:lnTo>
                    <a:pt x="9552" y="8"/>
                  </a:lnTo>
                  <a:cubicBezTo>
                    <a:pt x="9434" y="465"/>
                    <a:pt x="9018" y="778"/>
                    <a:pt x="8546" y="785"/>
                  </a:cubicBezTo>
                  <a:lnTo>
                    <a:pt x="1554" y="78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7551;p67"/>
            <p:cNvSpPr/>
            <p:nvPr/>
          </p:nvSpPr>
          <p:spPr>
            <a:xfrm>
              <a:off x="7176392" y="2552081"/>
              <a:ext cx="64709" cy="34102"/>
            </a:xfrm>
            <a:custGeom>
              <a:avLst/>
              <a:gdLst/>
              <a:ahLst/>
              <a:cxnLst/>
              <a:rect l="l" t="t" r="r" b="b"/>
              <a:pathLst>
                <a:path w="2463" h="1298" extrusionOk="0">
                  <a:moveTo>
                    <a:pt x="2296" y="1"/>
                  </a:moveTo>
                  <a:cubicBezTo>
                    <a:pt x="2179" y="459"/>
                    <a:pt x="1769" y="778"/>
                    <a:pt x="1298" y="778"/>
                  </a:cubicBezTo>
                  <a:lnTo>
                    <a:pt x="1" y="778"/>
                  </a:lnTo>
                  <a:lnTo>
                    <a:pt x="1" y="1298"/>
                  </a:lnTo>
                  <a:lnTo>
                    <a:pt x="1298" y="1298"/>
                  </a:lnTo>
                  <a:cubicBezTo>
                    <a:pt x="1970" y="1291"/>
                    <a:pt x="2463" y="653"/>
                    <a:pt x="2296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7552;p67"/>
            <p:cNvSpPr/>
            <p:nvPr/>
          </p:nvSpPr>
          <p:spPr>
            <a:xfrm>
              <a:off x="7176392" y="2497591"/>
              <a:ext cx="71461" cy="34102"/>
            </a:xfrm>
            <a:custGeom>
              <a:avLst/>
              <a:gdLst/>
              <a:ahLst/>
              <a:cxnLst/>
              <a:rect l="l" t="t" r="r" b="b"/>
              <a:pathLst>
                <a:path w="2720" h="1298" extrusionOk="0">
                  <a:moveTo>
                    <a:pt x="2560" y="1"/>
                  </a:moveTo>
                  <a:lnTo>
                    <a:pt x="2560" y="1"/>
                  </a:lnTo>
                  <a:cubicBezTo>
                    <a:pt x="2435" y="459"/>
                    <a:pt x="2026" y="778"/>
                    <a:pt x="1554" y="778"/>
                  </a:cubicBezTo>
                  <a:lnTo>
                    <a:pt x="1" y="778"/>
                  </a:lnTo>
                  <a:lnTo>
                    <a:pt x="1" y="1298"/>
                  </a:lnTo>
                  <a:lnTo>
                    <a:pt x="1554" y="1298"/>
                  </a:lnTo>
                  <a:cubicBezTo>
                    <a:pt x="2227" y="1291"/>
                    <a:pt x="2720" y="660"/>
                    <a:pt x="2560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7553;p67"/>
            <p:cNvSpPr/>
            <p:nvPr/>
          </p:nvSpPr>
          <p:spPr>
            <a:xfrm>
              <a:off x="7176392" y="2443286"/>
              <a:ext cx="78397" cy="33944"/>
            </a:xfrm>
            <a:custGeom>
              <a:avLst/>
              <a:gdLst/>
              <a:ahLst/>
              <a:cxnLst/>
              <a:rect l="l" t="t" r="r" b="b"/>
              <a:pathLst>
                <a:path w="2984" h="1292" extrusionOk="0">
                  <a:moveTo>
                    <a:pt x="2817" y="1"/>
                  </a:moveTo>
                  <a:lnTo>
                    <a:pt x="2817" y="1"/>
                  </a:lnTo>
                  <a:cubicBezTo>
                    <a:pt x="2699" y="452"/>
                    <a:pt x="2283" y="771"/>
                    <a:pt x="1811" y="771"/>
                  </a:cubicBezTo>
                  <a:lnTo>
                    <a:pt x="1" y="771"/>
                  </a:lnTo>
                  <a:lnTo>
                    <a:pt x="1" y="1291"/>
                  </a:lnTo>
                  <a:lnTo>
                    <a:pt x="1811" y="1291"/>
                  </a:lnTo>
                  <a:cubicBezTo>
                    <a:pt x="2491" y="1291"/>
                    <a:pt x="2983" y="653"/>
                    <a:pt x="2817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7554;p67"/>
            <p:cNvSpPr/>
            <p:nvPr/>
          </p:nvSpPr>
          <p:spPr>
            <a:xfrm>
              <a:off x="6863329" y="2450038"/>
              <a:ext cx="122666" cy="217799"/>
            </a:xfrm>
            <a:custGeom>
              <a:avLst/>
              <a:gdLst/>
              <a:ahLst/>
              <a:cxnLst/>
              <a:rect l="l" t="t" r="r" b="b"/>
              <a:pathLst>
                <a:path w="4669" h="8290" extrusionOk="0">
                  <a:moveTo>
                    <a:pt x="3897" y="0"/>
                  </a:moveTo>
                  <a:cubicBezTo>
                    <a:pt x="3893" y="0"/>
                    <a:pt x="3889" y="0"/>
                    <a:pt x="3884" y="1"/>
                  </a:cubicBezTo>
                  <a:lnTo>
                    <a:pt x="777" y="1"/>
                  </a:lnTo>
                  <a:cubicBezTo>
                    <a:pt x="347" y="1"/>
                    <a:pt x="0" y="347"/>
                    <a:pt x="0" y="777"/>
                  </a:cubicBezTo>
                  <a:lnTo>
                    <a:pt x="0" y="7512"/>
                  </a:lnTo>
                  <a:cubicBezTo>
                    <a:pt x="0" y="7942"/>
                    <a:pt x="347" y="8289"/>
                    <a:pt x="777" y="8289"/>
                  </a:cubicBezTo>
                  <a:lnTo>
                    <a:pt x="3884" y="8289"/>
                  </a:lnTo>
                  <a:cubicBezTo>
                    <a:pt x="4321" y="8289"/>
                    <a:pt x="4668" y="7942"/>
                    <a:pt x="4668" y="7512"/>
                  </a:cubicBezTo>
                  <a:lnTo>
                    <a:pt x="4668" y="777"/>
                  </a:lnTo>
                  <a:cubicBezTo>
                    <a:pt x="4668" y="351"/>
                    <a:pt x="4321" y="0"/>
                    <a:pt x="3897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7555;p67"/>
            <p:cNvSpPr/>
            <p:nvPr/>
          </p:nvSpPr>
          <p:spPr>
            <a:xfrm>
              <a:off x="6863329" y="2449854"/>
              <a:ext cx="41011" cy="217983"/>
            </a:xfrm>
            <a:custGeom>
              <a:avLst/>
              <a:gdLst/>
              <a:ahLst/>
              <a:cxnLst/>
              <a:rect l="l" t="t" r="r" b="b"/>
              <a:pathLst>
                <a:path w="1561" h="8297" extrusionOk="0">
                  <a:moveTo>
                    <a:pt x="777" y="1"/>
                  </a:moveTo>
                  <a:cubicBezTo>
                    <a:pt x="347" y="1"/>
                    <a:pt x="0" y="347"/>
                    <a:pt x="0" y="784"/>
                  </a:cubicBezTo>
                  <a:lnTo>
                    <a:pt x="0" y="7519"/>
                  </a:lnTo>
                  <a:cubicBezTo>
                    <a:pt x="0" y="7949"/>
                    <a:pt x="347" y="8296"/>
                    <a:pt x="777" y="8296"/>
                  </a:cubicBezTo>
                  <a:lnTo>
                    <a:pt x="1561" y="8296"/>
                  </a:lnTo>
                  <a:cubicBezTo>
                    <a:pt x="1131" y="8296"/>
                    <a:pt x="777" y="7949"/>
                    <a:pt x="777" y="7519"/>
                  </a:cubicBezTo>
                  <a:lnTo>
                    <a:pt x="777" y="784"/>
                  </a:lnTo>
                  <a:cubicBezTo>
                    <a:pt x="777" y="347"/>
                    <a:pt x="1131" y="1"/>
                    <a:pt x="1561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7556;p67"/>
            <p:cNvSpPr/>
            <p:nvPr/>
          </p:nvSpPr>
          <p:spPr>
            <a:xfrm>
              <a:off x="6917818" y="2599660"/>
              <a:ext cx="40827" cy="40827"/>
            </a:xfrm>
            <a:custGeom>
              <a:avLst/>
              <a:gdLst/>
              <a:ahLst/>
              <a:cxnLst/>
              <a:rect l="l" t="t" r="r" b="b"/>
              <a:pathLst>
                <a:path w="1554" h="1554" extrusionOk="0">
                  <a:moveTo>
                    <a:pt x="777" y="0"/>
                  </a:moveTo>
                  <a:cubicBezTo>
                    <a:pt x="347" y="0"/>
                    <a:pt x="0" y="347"/>
                    <a:pt x="0" y="777"/>
                  </a:cubicBezTo>
                  <a:cubicBezTo>
                    <a:pt x="0" y="1207"/>
                    <a:pt x="347" y="1554"/>
                    <a:pt x="777" y="1554"/>
                  </a:cubicBezTo>
                  <a:cubicBezTo>
                    <a:pt x="1207" y="1554"/>
                    <a:pt x="1554" y="1207"/>
                    <a:pt x="1554" y="777"/>
                  </a:cubicBezTo>
                  <a:cubicBezTo>
                    <a:pt x="1554" y="347"/>
                    <a:pt x="1207" y="0"/>
                    <a:pt x="777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7557;p67"/>
            <p:cNvSpPr/>
            <p:nvPr/>
          </p:nvSpPr>
          <p:spPr>
            <a:xfrm>
              <a:off x="6924544" y="2606386"/>
              <a:ext cx="27376" cy="27376"/>
            </a:xfrm>
            <a:custGeom>
              <a:avLst/>
              <a:gdLst/>
              <a:ahLst/>
              <a:cxnLst/>
              <a:rect l="l" t="t" r="r" b="b"/>
              <a:pathLst>
                <a:path w="1042" h="1042" extrusionOk="0">
                  <a:moveTo>
                    <a:pt x="521" y="1"/>
                  </a:moveTo>
                  <a:cubicBezTo>
                    <a:pt x="237" y="1"/>
                    <a:pt x="1" y="237"/>
                    <a:pt x="1" y="521"/>
                  </a:cubicBezTo>
                  <a:cubicBezTo>
                    <a:pt x="1" y="805"/>
                    <a:pt x="237" y="1041"/>
                    <a:pt x="521" y="1041"/>
                  </a:cubicBezTo>
                  <a:cubicBezTo>
                    <a:pt x="805" y="1041"/>
                    <a:pt x="1041" y="805"/>
                    <a:pt x="1041" y="521"/>
                  </a:cubicBezTo>
                  <a:cubicBezTo>
                    <a:pt x="1041" y="237"/>
                    <a:pt x="805" y="1"/>
                    <a:pt x="521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" name="Google Shape;9633;p69"/>
          <p:cNvGrpSpPr/>
          <p:nvPr/>
        </p:nvGrpSpPr>
        <p:grpSpPr>
          <a:xfrm>
            <a:off x="3803539" y="3263516"/>
            <a:ext cx="362677" cy="362677"/>
            <a:chOff x="1751901" y="1502716"/>
            <a:chExt cx="362677" cy="362677"/>
          </a:xfrm>
        </p:grpSpPr>
        <p:sp>
          <p:nvSpPr>
            <p:cNvPr id="161" name="Google Shape;9634;p69"/>
            <p:cNvSpPr/>
            <p:nvPr/>
          </p:nvSpPr>
          <p:spPr>
            <a:xfrm>
              <a:off x="1751901" y="1502716"/>
              <a:ext cx="362677" cy="362677"/>
            </a:xfrm>
            <a:custGeom>
              <a:avLst/>
              <a:gdLst/>
              <a:ahLst/>
              <a:cxnLst/>
              <a:rect l="l" t="t" r="r" b="b"/>
              <a:pathLst>
                <a:path w="13811" h="13811" extrusionOk="0">
                  <a:moveTo>
                    <a:pt x="6901" y="0"/>
                  </a:moveTo>
                  <a:cubicBezTo>
                    <a:pt x="3092" y="0"/>
                    <a:pt x="0" y="3091"/>
                    <a:pt x="0" y="6900"/>
                  </a:cubicBezTo>
                  <a:cubicBezTo>
                    <a:pt x="0" y="10719"/>
                    <a:pt x="3092" y="13810"/>
                    <a:pt x="6901" y="13810"/>
                  </a:cubicBezTo>
                  <a:cubicBezTo>
                    <a:pt x="10719" y="13810"/>
                    <a:pt x="13810" y="10719"/>
                    <a:pt x="13810" y="6900"/>
                  </a:cubicBezTo>
                  <a:cubicBezTo>
                    <a:pt x="13810" y="3091"/>
                    <a:pt x="10719" y="0"/>
                    <a:pt x="6901" y="0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5;p69"/>
            <p:cNvSpPr/>
            <p:nvPr/>
          </p:nvSpPr>
          <p:spPr>
            <a:xfrm>
              <a:off x="1779027" y="1529843"/>
              <a:ext cx="308397" cy="308397"/>
            </a:xfrm>
            <a:custGeom>
              <a:avLst/>
              <a:gdLst/>
              <a:ahLst/>
              <a:cxnLst/>
              <a:rect l="l" t="t" r="r" b="b"/>
              <a:pathLst>
                <a:path w="11744" h="11744" extrusionOk="0">
                  <a:moveTo>
                    <a:pt x="5868" y="1"/>
                  </a:moveTo>
                  <a:cubicBezTo>
                    <a:pt x="2633" y="1"/>
                    <a:pt x="1" y="2633"/>
                    <a:pt x="1" y="5867"/>
                  </a:cubicBezTo>
                  <a:cubicBezTo>
                    <a:pt x="1" y="9112"/>
                    <a:pt x="2633" y="11744"/>
                    <a:pt x="5868" y="11744"/>
                  </a:cubicBezTo>
                  <a:cubicBezTo>
                    <a:pt x="9112" y="11744"/>
                    <a:pt x="11744" y="9112"/>
                    <a:pt x="11744" y="5867"/>
                  </a:cubicBezTo>
                  <a:cubicBezTo>
                    <a:pt x="11744" y="2633"/>
                    <a:pt x="9112" y="1"/>
                    <a:pt x="5868" y="1"/>
                  </a:cubicBezTo>
                  <a:close/>
                </a:path>
              </a:pathLst>
            </a:custGeom>
            <a:solidFill>
              <a:srgbClr val="F0F3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36;p69"/>
            <p:cNvSpPr/>
            <p:nvPr/>
          </p:nvSpPr>
          <p:spPr>
            <a:xfrm>
              <a:off x="1927816" y="1551035"/>
              <a:ext cx="10845" cy="138416"/>
            </a:xfrm>
            <a:custGeom>
              <a:avLst/>
              <a:gdLst/>
              <a:ahLst/>
              <a:cxnLst/>
              <a:rect l="l" t="t" r="r" b="b"/>
              <a:pathLst>
                <a:path w="413" h="5271" extrusionOk="0">
                  <a:moveTo>
                    <a:pt x="206" y="0"/>
                  </a:moveTo>
                  <a:cubicBezTo>
                    <a:pt x="103" y="0"/>
                    <a:pt x="1" y="70"/>
                    <a:pt x="1" y="208"/>
                  </a:cubicBezTo>
                  <a:lnTo>
                    <a:pt x="1" y="5060"/>
                  </a:lnTo>
                  <a:cubicBezTo>
                    <a:pt x="1" y="5175"/>
                    <a:pt x="87" y="5271"/>
                    <a:pt x="202" y="5271"/>
                  </a:cubicBezTo>
                  <a:cubicBezTo>
                    <a:pt x="316" y="5271"/>
                    <a:pt x="412" y="5175"/>
                    <a:pt x="412" y="5060"/>
                  </a:cubicBezTo>
                  <a:lnTo>
                    <a:pt x="412" y="208"/>
                  </a:lnTo>
                  <a:cubicBezTo>
                    <a:pt x="412" y="70"/>
                    <a:pt x="309" y="0"/>
                    <a:pt x="206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37;p69"/>
            <p:cNvSpPr/>
            <p:nvPr/>
          </p:nvSpPr>
          <p:spPr>
            <a:xfrm>
              <a:off x="1925821" y="1678632"/>
              <a:ext cx="142014" cy="10819"/>
            </a:xfrm>
            <a:custGeom>
              <a:avLst/>
              <a:gdLst/>
              <a:ahLst/>
              <a:cxnLst/>
              <a:rect l="l" t="t" r="r" b="b"/>
              <a:pathLst>
                <a:path w="5408" h="412" extrusionOk="0">
                  <a:moveTo>
                    <a:pt x="278" y="0"/>
                  </a:moveTo>
                  <a:cubicBezTo>
                    <a:pt x="0" y="0"/>
                    <a:pt x="0" y="412"/>
                    <a:pt x="278" y="412"/>
                  </a:cubicBezTo>
                  <a:lnTo>
                    <a:pt x="5130" y="412"/>
                  </a:lnTo>
                  <a:cubicBezTo>
                    <a:pt x="5407" y="412"/>
                    <a:pt x="5407" y="0"/>
                    <a:pt x="5130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38;p69"/>
            <p:cNvSpPr/>
            <p:nvPr/>
          </p:nvSpPr>
          <p:spPr>
            <a:xfrm>
              <a:off x="1816999" y="1567789"/>
              <a:ext cx="288020" cy="270215"/>
            </a:xfrm>
            <a:custGeom>
              <a:avLst/>
              <a:gdLst/>
              <a:ahLst/>
              <a:cxnLst/>
              <a:rect l="l" t="t" r="r" b="b"/>
              <a:pathLst>
                <a:path w="10968" h="10290" extrusionOk="0">
                  <a:moveTo>
                    <a:pt x="8278" y="1"/>
                  </a:moveTo>
                  <a:lnTo>
                    <a:pt x="8278" y="1"/>
                  </a:lnTo>
                  <a:cubicBezTo>
                    <a:pt x="10317" y="2327"/>
                    <a:pt x="10192" y="5829"/>
                    <a:pt x="8010" y="8011"/>
                  </a:cubicBezTo>
                  <a:cubicBezTo>
                    <a:pt x="6869" y="9153"/>
                    <a:pt x="5365" y="9731"/>
                    <a:pt x="3858" y="9731"/>
                  </a:cubicBezTo>
                  <a:cubicBezTo>
                    <a:pt x="2485" y="9731"/>
                    <a:pt x="1109" y="9251"/>
                    <a:pt x="0" y="8279"/>
                  </a:cubicBezTo>
                  <a:lnTo>
                    <a:pt x="0" y="8279"/>
                  </a:lnTo>
                  <a:cubicBezTo>
                    <a:pt x="1167" y="9616"/>
                    <a:pt x="2795" y="10290"/>
                    <a:pt x="4426" y="10290"/>
                  </a:cubicBezTo>
                  <a:cubicBezTo>
                    <a:pt x="5924" y="10290"/>
                    <a:pt x="7425" y="9721"/>
                    <a:pt x="8575" y="8576"/>
                  </a:cubicBezTo>
                  <a:cubicBezTo>
                    <a:pt x="10968" y="6174"/>
                    <a:pt x="10843" y="2240"/>
                    <a:pt x="8278" y="1"/>
                  </a:cubicBezTo>
                  <a:close/>
                </a:path>
              </a:pathLst>
            </a:custGeom>
            <a:solidFill>
              <a:srgbClr val="EBE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39;p69"/>
            <p:cNvSpPr/>
            <p:nvPr/>
          </p:nvSpPr>
          <p:spPr>
            <a:xfrm>
              <a:off x="1798644" y="1678632"/>
              <a:ext cx="22400" cy="10819"/>
            </a:xfrm>
            <a:custGeom>
              <a:avLst/>
              <a:gdLst/>
              <a:ahLst/>
              <a:cxnLst/>
              <a:rect l="l" t="t" r="r" b="b"/>
              <a:pathLst>
                <a:path w="853" h="412" extrusionOk="0">
                  <a:moveTo>
                    <a:pt x="278" y="0"/>
                  </a:moveTo>
                  <a:cubicBezTo>
                    <a:pt x="0" y="0"/>
                    <a:pt x="0" y="412"/>
                    <a:pt x="278" y="412"/>
                  </a:cubicBezTo>
                  <a:lnTo>
                    <a:pt x="575" y="412"/>
                  </a:lnTo>
                  <a:cubicBezTo>
                    <a:pt x="852" y="412"/>
                    <a:pt x="852" y="0"/>
                    <a:pt x="575" y="0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40;p69"/>
            <p:cNvSpPr/>
            <p:nvPr/>
          </p:nvSpPr>
          <p:spPr>
            <a:xfrm>
              <a:off x="1927816" y="1798063"/>
              <a:ext cx="10845" cy="18828"/>
            </a:xfrm>
            <a:custGeom>
              <a:avLst/>
              <a:gdLst/>
              <a:ahLst/>
              <a:cxnLst/>
              <a:rect l="l" t="t" r="r" b="b"/>
              <a:pathLst>
                <a:path w="413" h="717" extrusionOk="0">
                  <a:moveTo>
                    <a:pt x="206" y="1"/>
                  </a:moveTo>
                  <a:cubicBezTo>
                    <a:pt x="103" y="1"/>
                    <a:pt x="1" y="70"/>
                    <a:pt x="1" y="209"/>
                  </a:cubicBezTo>
                  <a:lnTo>
                    <a:pt x="1" y="506"/>
                  </a:lnTo>
                  <a:cubicBezTo>
                    <a:pt x="1" y="620"/>
                    <a:pt x="87" y="716"/>
                    <a:pt x="202" y="716"/>
                  </a:cubicBezTo>
                  <a:cubicBezTo>
                    <a:pt x="316" y="716"/>
                    <a:pt x="412" y="620"/>
                    <a:pt x="412" y="506"/>
                  </a:cubicBezTo>
                  <a:lnTo>
                    <a:pt x="412" y="209"/>
                  </a:lnTo>
                  <a:cubicBezTo>
                    <a:pt x="412" y="70"/>
                    <a:pt x="309" y="1"/>
                    <a:pt x="206" y="1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41;p69"/>
            <p:cNvSpPr/>
            <p:nvPr/>
          </p:nvSpPr>
          <p:spPr>
            <a:xfrm>
              <a:off x="1835486" y="1588508"/>
              <a:ext cx="20667" cy="16518"/>
            </a:xfrm>
            <a:custGeom>
              <a:avLst/>
              <a:gdLst/>
              <a:ahLst/>
              <a:cxnLst/>
              <a:rect l="l" t="t" r="r" b="b"/>
              <a:pathLst>
                <a:path w="787" h="629" extrusionOk="0">
                  <a:moveTo>
                    <a:pt x="293" y="1"/>
                  </a:moveTo>
                  <a:cubicBezTo>
                    <a:pt x="136" y="1"/>
                    <a:pt x="1" y="204"/>
                    <a:pt x="148" y="351"/>
                  </a:cubicBezTo>
                  <a:lnTo>
                    <a:pt x="358" y="571"/>
                  </a:lnTo>
                  <a:cubicBezTo>
                    <a:pt x="397" y="609"/>
                    <a:pt x="445" y="628"/>
                    <a:pt x="502" y="628"/>
                  </a:cubicBezTo>
                  <a:cubicBezTo>
                    <a:pt x="506" y="629"/>
                    <a:pt x="509" y="629"/>
                    <a:pt x="513" y="629"/>
                  </a:cubicBezTo>
                  <a:cubicBezTo>
                    <a:pt x="697" y="629"/>
                    <a:pt x="786" y="396"/>
                    <a:pt x="645" y="274"/>
                  </a:cubicBezTo>
                  <a:lnTo>
                    <a:pt x="435" y="64"/>
                  </a:lnTo>
                  <a:cubicBezTo>
                    <a:pt x="390" y="19"/>
                    <a:pt x="341" y="1"/>
                    <a:pt x="293" y="1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642;p69"/>
            <p:cNvSpPr/>
            <p:nvPr/>
          </p:nvSpPr>
          <p:spPr>
            <a:xfrm>
              <a:off x="2009958" y="1763189"/>
              <a:ext cx="20667" cy="16491"/>
            </a:xfrm>
            <a:custGeom>
              <a:avLst/>
              <a:gdLst/>
              <a:ahLst/>
              <a:cxnLst/>
              <a:rect l="l" t="t" r="r" b="b"/>
              <a:pathLst>
                <a:path w="787" h="628" extrusionOk="0">
                  <a:moveTo>
                    <a:pt x="332" y="1"/>
                  </a:moveTo>
                  <a:cubicBezTo>
                    <a:pt x="177" y="1"/>
                    <a:pt x="1" y="236"/>
                    <a:pt x="146" y="350"/>
                  </a:cubicBezTo>
                  <a:lnTo>
                    <a:pt x="356" y="561"/>
                  </a:lnTo>
                  <a:cubicBezTo>
                    <a:pt x="394" y="599"/>
                    <a:pt x="452" y="618"/>
                    <a:pt x="509" y="628"/>
                  </a:cubicBezTo>
                  <a:cubicBezTo>
                    <a:pt x="701" y="628"/>
                    <a:pt x="787" y="398"/>
                    <a:pt x="653" y="264"/>
                  </a:cubicBezTo>
                  <a:lnTo>
                    <a:pt x="442" y="53"/>
                  </a:lnTo>
                  <a:cubicBezTo>
                    <a:pt x="411" y="16"/>
                    <a:pt x="372" y="1"/>
                    <a:pt x="332" y="1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643;p69"/>
            <p:cNvSpPr/>
            <p:nvPr/>
          </p:nvSpPr>
          <p:spPr>
            <a:xfrm>
              <a:off x="2010247" y="1588193"/>
              <a:ext cx="21113" cy="16833"/>
            </a:xfrm>
            <a:custGeom>
              <a:avLst/>
              <a:gdLst/>
              <a:ahLst/>
              <a:cxnLst/>
              <a:rect l="l" t="t" r="r" b="b"/>
              <a:pathLst>
                <a:path w="804" h="641" extrusionOk="0">
                  <a:moveTo>
                    <a:pt x="493" y="0"/>
                  </a:moveTo>
                  <a:cubicBezTo>
                    <a:pt x="444" y="0"/>
                    <a:pt x="392" y="20"/>
                    <a:pt x="345" y="66"/>
                  </a:cubicBezTo>
                  <a:lnTo>
                    <a:pt x="135" y="277"/>
                  </a:lnTo>
                  <a:cubicBezTo>
                    <a:pt x="1" y="411"/>
                    <a:pt x="96" y="640"/>
                    <a:pt x="288" y="640"/>
                  </a:cubicBezTo>
                  <a:cubicBezTo>
                    <a:pt x="336" y="640"/>
                    <a:pt x="393" y="612"/>
                    <a:pt x="431" y="583"/>
                  </a:cubicBezTo>
                  <a:lnTo>
                    <a:pt x="642" y="363"/>
                  </a:lnTo>
                  <a:cubicBezTo>
                    <a:pt x="804" y="216"/>
                    <a:pt x="660" y="0"/>
                    <a:pt x="493" y="0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644;p69"/>
            <p:cNvSpPr/>
            <p:nvPr/>
          </p:nvSpPr>
          <p:spPr>
            <a:xfrm>
              <a:off x="1835591" y="1762927"/>
              <a:ext cx="20719" cy="16754"/>
            </a:xfrm>
            <a:custGeom>
              <a:avLst/>
              <a:gdLst/>
              <a:ahLst/>
              <a:cxnLst/>
              <a:rect l="l" t="t" r="r" b="b"/>
              <a:pathLst>
                <a:path w="789" h="638" extrusionOk="0">
                  <a:moveTo>
                    <a:pt x="496" y="0"/>
                  </a:moveTo>
                  <a:cubicBezTo>
                    <a:pt x="448" y="0"/>
                    <a:pt x="399" y="19"/>
                    <a:pt x="354" y="63"/>
                  </a:cubicBezTo>
                  <a:lnTo>
                    <a:pt x="144" y="274"/>
                  </a:lnTo>
                  <a:cubicBezTo>
                    <a:pt x="0" y="408"/>
                    <a:pt x="96" y="638"/>
                    <a:pt x="287" y="638"/>
                  </a:cubicBezTo>
                  <a:cubicBezTo>
                    <a:pt x="345" y="628"/>
                    <a:pt x="393" y="609"/>
                    <a:pt x="431" y="571"/>
                  </a:cubicBezTo>
                  <a:lnTo>
                    <a:pt x="641" y="360"/>
                  </a:lnTo>
                  <a:cubicBezTo>
                    <a:pt x="789" y="206"/>
                    <a:pt x="653" y="0"/>
                    <a:pt x="496" y="0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645;p69"/>
            <p:cNvSpPr/>
            <p:nvPr/>
          </p:nvSpPr>
          <p:spPr>
            <a:xfrm>
              <a:off x="1808018" y="1628581"/>
              <a:ext cx="22820" cy="14128"/>
            </a:xfrm>
            <a:custGeom>
              <a:avLst/>
              <a:gdLst/>
              <a:ahLst/>
              <a:cxnLst/>
              <a:rect l="l" t="t" r="r" b="b"/>
              <a:pathLst>
                <a:path w="869" h="538" extrusionOk="0">
                  <a:moveTo>
                    <a:pt x="291" y="0"/>
                  </a:moveTo>
                  <a:cubicBezTo>
                    <a:pt x="97" y="0"/>
                    <a:pt x="0" y="312"/>
                    <a:pt x="218" y="404"/>
                  </a:cubicBezTo>
                  <a:lnTo>
                    <a:pt x="495" y="519"/>
                  </a:lnTo>
                  <a:cubicBezTo>
                    <a:pt x="524" y="538"/>
                    <a:pt x="553" y="538"/>
                    <a:pt x="581" y="538"/>
                  </a:cubicBezTo>
                  <a:cubicBezTo>
                    <a:pt x="811" y="538"/>
                    <a:pt x="868" y="222"/>
                    <a:pt x="658" y="136"/>
                  </a:cubicBezTo>
                  <a:lnTo>
                    <a:pt x="380" y="21"/>
                  </a:lnTo>
                  <a:cubicBezTo>
                    <a:pt x="349" y="7"/>
                    <a:pt x="319" y="0"/>
                    <a:pt x="291" y="0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646;p69"/>
            <p:cNvSpPr/>
            <p:nvPr/>
          </p:nvSpPr>
          <p:spPr>
            <a:xfrm>
              <a:off x="2035194" y="1725139"/>
              <a:ext cx="23004" cy="14102"/>
            </a:xfrm>
            <a:custGeom>
              <a:avLst/>
              <a:gdLst/>
              <a:ahLst/>
              <a:cxnLst/>
              <a:rect l="l" t="t" r="r" b="b"/>
              <a:pathLst>
                <a:path w="876" h="537" extrusionOk="0">
                  <a:moveTo>
                    <a:pt x="303" y="1"/>
                  </a:moveTo>
                  <a:cubicBezTo>
                    <a:pt x="99" y="1"/>
                    <a:pt x="0" y="309"/>
                    <a:pt x="228" y="402"/>
                  </a:cubicBezTo>
                  <a:lnTo>
                    <a:pt x="496" y="526"/>
                  </a:lnTo>
                  <a:cubicBezTo>
                    <a:pt x="524" y="536"/>
                    <a:pt x="553" y="536"/>
                    <a:pt x="582" y="536"/>
                  </a:cubicBezTo>
                  <a:cubicBezTo>
                    <a:pt x="585" y="536"/>
                    <a:pt x="589" y="536"/>
                    <a:pt x="592" y="536"/>
                  </a:cubicBezTo>
                  <a:cubicBezTo>
                    <a:pt x="814" y="536"/>
                    <a:pt x="875" y="228"/>
                    <a:pt x="658" y="144"/>
                  </a:cubicBezTo>
                  <a:lnTo>
                    <a:pt x="390" y="19"/>
                  </a:lnTo>
                  <a:cubicBezTo>
                    <a:pt x="360" y="7"/>
                    <a:pt x="330" y="1"/>
                    <a:pt x="303" y="1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647;p69"/>
            <p:cNvSpPr/>
            <p:nvPr/>
          </p:nvSpPr>
          <p:spPr>
            <a:xfrm>
              <a:off x="1973299" y="1561276"/>
              <a:ext cx="16649" cy="18119"/>
            </a:xfrm>
            <a:custGeom>
              <a:avLst/>
              <a:gdLst/>
              <a:ahLst/>
              <a:cxnLst/>
              <a:rect l="l" t="t" r="r" b="b"/>
              <a:pathLst>
                <a:path w="634" h="690" extrusionOk="0">
                  <a:moveTo>
                    <a:pt x="363" y="1"/>
                  </a:moveTo>
                  <a:cubicBezTo>
                    <a:pt x="291" y="1"/>
                    <a:pt x="220" y="37"/>
                    <a:pt x="183" y="125"/>
                  </a:cubicBezTo>
                  <a:lnTo>
                    <a:pt x="58" y="402"/>
                  </a:lnTo>
                  <a:cubicBezTo>
                    <a:pt x="1" y="536"/>
                    <a:pt x="106" y="689"/>
                    <a:pt x="250" y="689"/>
                  </a:cubicBezTo>
                  <a:cubicBezTo>
                    <a:pt x="336" y="689"/>
                    <a:pt x="412" y="641"/>
                    <a:pt x="451" y="565"/>
                  </a:cubicBezTo>
                  <a:lnTo>
                    <a:pt x="565" y="287"/>
                  </a:lnTo>
                  <a:cubicBezTo>
                    <a:pt x="634" y="126"/>
                    <a:pt x="497" y="1"/>
                    <a:pt x="363" y="1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648;p69"/>
            <p:cNvSpPr/>
            <p:nvPr/>
          </p:nvSpPr>
          <p:spPr>
            <a:xfrm>
              <a:off x="1876557" y="1788557"/>
              <a:ext cx="16623" cy="18277"/>
            </a:xfrm>
            <a:custGeom>
              <a:avLst/>
              <a:gdLst/>
              <a:ahLst/>
              <a:cxnLst/>
              <a:rect l="l" t="t" r="r" b="b"/>
              <a:pathLst>
                <a:path w="633" h="696" extrusionOk="0">
                  <a:moveTo>
                    <a:pt x="365" y="0"/>
                  </a:moveTo>
                  <a:cubicBezTo>
                    <a:pt x="292" y="0"/>
                    <a:pt x="220" y="39"/>
                    <a:pt x="182" y="131"/>
                  </a:cubicBezTo>
                  <a:lnTo>
                    <a:pt x="58" y="399"/>
                  </a:lnTo>
                  <a:cubicBezTo>
                    <a:pt x="0" y="542"/>
                    <a:pt x="106" y="695"/>
                    <a:pt x="259" y="695"/>
                  </a:cubicBezTo>
                  <a:cubicBezTo>
                    <a:pt x="335" y="695"/>
                    <a:pt x="412" y="638"/>
                    <a:pt x="450" y="561"/>
                  </a:cubicBezTo>
                  <a:lnTo>
                    <a:pt x="565" y="293"/>
                  </a:lnTo>
                  <a:cubicBezTo>
                    <a:pt x="633" y="127"/>
                    <a:pt x="498" y="0"/>
                    <a:pt x="365" y="0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649;p69"/>
            <p:cNvSpPr/>
            <p:nvPr/>
          </p:nvSpPr>
          <p:spPr>
            <a:xfrm>
              <a:off x="1878710" y="1560541"/>
              <a:ext cx="15966" cy="18093"/>
            </a:xfrm>
            <a:custGeom>
              <a:avLst/>
              <a:gdLst/>
              <a:ahLst/>
              <a:cxnLst/>
              <a:rect l="l" t="t" r="r" b="b"/>
              <a:pathLst>
                <a:path w="608" h="689" extrusionOk="0">
                  <a:moveTo>
                    <a:pt x="266" y="0"/>
                  </a:moveTo>
                  <a:cubicBezTo>
                    <a:pt x="134" y="0"/>
                    <a:pt x="1" y="122"/>
                    <a:pt x="62" y="287"/>
                  </a:cubicBezTo>
                  <a:lnTo>
                    <a:pt x="177" y="564"/>
                  </a:lnTo>
                  <a:cubicBezTo>
                    <a:pt x="215" y="641"/>
                    <a:pt x="291" y="688"/>
                    <a:pt x="368" y="688"/>
                  </a:cubicBezTo>
                  <a:cubicBezTo>
                    <a:pt x="512" y="679"/>
                    <a:pt x="607" y="545"/>
                    <a:pt x="569" y="411"/>
                  </a:cubicBezTo>
                  <a:lnTo>
                    <a:pt x="454" y="133"/>
                  </a:lnTo>
                  <a:cubicBezTo>
                    <a:pt x="416" y="40"/>
                    <a:pt x="341" y="0"/>
                    <a:pt x="266" y="0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650;p69"/>
            <p:cNvSpPr/>
            <p:nvPr/>
          </p:nvSpPr>
          <p:spPr>
            <a:xfrm>
              <a:off x="1971014" y="1789292"/>
              <a:ext cx="16386" cy="18277"/>
            </a:xfrm>
            <a:custGeom>
              <a:avLst/>
              <a:gdLst/>
              <a:ahLst/>
              <a:cxnLst/>
              <a:rect l="l" t="t" r="r" b="b"/>
              <a:pathLst>
                <a:path w="624" h="696" extrusionOk="0">
                  <a:moveTo>
                    <a:pt x="272" y="1"/>
                  </a:moveTo>
                  <a:cubicBezTo>
                    <a:pt x="140" y="1"/>
                    <a:pt x="1" y="128"/>
                    <a:pt x="69" y="294"/>
                  </a:cubicBezTo>
                  <a:lnTo>
                    <a:pt x="184" y="572"/>
                  </a:lnTo>
                  <a:cubicBezTo>
                    <a:pt x="212" y="648"/>
                    <a:pt x="289" y="696"/>
                    <a:pt x="375" y="696"/>
                  </a:cubicBezTo>
                  <a:cubicBezTo>
                    <a:pt x="518" y="696"/>
                    <a:pt x="624" y="552"/>
                    <a:pt x="566" y="409"/>
                  </a:cubicBezTo>
                  <a:lnTo>
                    <a:pt x="451" y="131"/>
                  </a:lnTo>
                  <a:cubicBezTo>
                    <a:pt x="417" y="39"/>
                    <a:pt x="346" y="1"/>
                    <a:pt x="272" y="1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651;p69"/>
            <p:cNvSpPr/>
            <p:nvPr/>
          </p:nvSpPr>
          <p:spPr>
            <a:xfrm>
              <a:off x="2036375" y="1630734"/>
              <a:ext cx="22951" cy="13997"/>
            </a:xfrm>
            <a:custGeom>
              <a:avLst/>
              <a:gdLst/>
              <a:ahLst/>
              <a:cxnLst/>
              <a:rect l="l" t="t" r="r" b="b"/>
              <a:pathLst>
                <a:path w="874" h="533" extrusionOk="0">
                  <a:moveTo>
                    <a:pt x="570" y="0"/>
                  </a:moveTo>
                  <a:cubicBezTo>
                    <a:pt x="544" y="0"/>
                    <a:pt x="517" y="5"/>
                    <a:pt x="489" y="16"/>
                  </a:cubicBezTo>
                  <a:lnTo>
                    <a:pt x="212" y="131"/>
                  </a:lnTo>
                  <a:cubicBezTo>
                    <a:pt x="1" y="217"/>
                    <a:pt x="58" y="532"/>
                    <a:pt x="288" y="532"/>
                  </a:cubicBezTo>
                  <a:cubicBezTo>
                    <a:pt x="317" y="532"/>
                    <a:pt x="345" y="532"/>
                    <a:pt x="374" y="523"/>
                  </a:cubicBezTo>
                  <a:lnTo>
                    <a:pt x="652" y="408"/>
                  </a:lnTo>
                  <a:cubicBezTo>
                    <a:pt x="873" y="314"/>
                    <a:pt x="776" y="0"/>
                    <a:pt x="570" y="0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652;p69"/>
            <p:cNvSpPr/>
            <p:nvPr/>
          </p:nvSpPr>
          <p:spPr>
            <a:xfrm>
              <a:off x="1807441" y="1723143"/>
              <a:ext cx="22846" cy="14075"/>
            </a:xfrm>
            <a:custGeom>
              <a:avLst/>
              <a:gdLst/>
              <a:ahLst/>
              <a:cxnLst/>
              <a:rect l="l" t="t" r="r" b="b"/>
              <a:pathLst>
                <a:path w="870" h="536" extrusionOk="0">
                  <a:moveTo>
                    <a:pt x="574" y="1"/>
                  </a:moveTo>
                  <a:cubicBezTo>
                    <a:pt x="547" y="1"/>
                    <a:pt x="519" y="6"/>
                    <a:pt x="488" y="19"/>
                  </a:cubicBezTo>
                  <a:lnTo>
                    <a:pt x="211" y="133"/>
                  </a:lnTo>
                  <a:cubicBezTo>
                    <a:pt x="0" y="220"/>
                    <a:pt x="58" y="535"/>
                    <a:pt x="288" y="535"/>
                  </a:cubicBezTo>
                  <a:cubicBezTo>
                    <a:pt x="316" y="535"/>
                    <a:pt x="345" y="526"/>
                    <a:pt x="364" y="516"/>
                  </a:cubicBezTo>
                  <a:lnTo>
                    <a:pt x="642" y="401"/>
                  </a:lnTo>
                  <a:cubicBezTo>
                    <a:pt x="870" y="317"/>
                    <a:pt x="777" y="1"/>
                    <a:pt x="574" y="1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9646" y="167072"/>
            <a:ext cx="914479" cy="92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365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31"/>
          <p:cNvSpPr/>
          <p:nvPr/>
        </p:nvSpPr>
        <p:spPr>
          <a:xfrm>
            <a:off x="4844850" y="3084833"/>
            <a:ext cx="841200" cy="8412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142875" dist="57150" dir="5400000" algn="bl" rotWithShape="0">
              <a:schemeClr val="dk1">
                <a:alpha val="2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31"/>
          <p:cNvSpPr/>
          <p:nvPr/>
        </p:nvSpPr>
        <p:spPr>
          <a:xfrm>
            <a:off x="4844850" y="1560833"/>
            <a:ext cx="841200" cy="8412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142875" dist="57150" dir="5400000" algn="bl" rotWithShape="0">
              <a:schemeClr val="dk1">
                <a:alpha val="2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31"/>
          <p:cNvSpPr/>
          <p:nvPr/>
        </p:nvSpPr>
        <p:spPr>
          <a:xfrm>
            <a:off x="802499" y="3084833"/>
            <a:ext cx="841200" cy="8412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142875" dist="57150" dir="5400000" algn="bl" rotWithShape="0">
              <a:schemeClr val="dk1">
                <a:alpha val="2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31"/>
          <p:cNvSpPr/>
          <p:nvPr/>
        </p:nvSpPr>
        <p:spPr>
          <a:xfrm>
            <a:off x="802499" y="1560833"/>
            <a:ext cx="841200" cy="8412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142875" dist="57150" dir="5460000" algn="bl" rotWithShape="0">
              <a:schemeClr val="dk1">
                <a:alpha val="2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31"/>
          <p:cNvSpPr txBox="1">
            <a:spLocks noGrp="1"/>
          </p:cNvSpPr>
          <p:nvPr>
            <p:ph type="title"/>
          </p:nvPr>
        </p:nvSpPr>
        <p:spPr>
          <a:xfrm>
            <a:off x="802498" y="445025"/>
            <a:ext cx="7621501" cy="8798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bg-BG" sz="1800" dirty="0" smtClean="0"/>
              <a:t>ОТЧИТАНЕ НА ИЗПЪЛНЕНИЕТО НА ПРОЕКТА</a:t>
            </a:r>
            <a:endParaRPr sz="1800" dirty="0">
              <a:latin typeface="Cabin" panose="020B0604020202020204" charset="0"/>
            </a:endParaRPr>
          </a:p>
        </p:txBody>
      </p:sp>
      <p:sp>
        <p:nvSpPr>
          <p:cNvPr id="443" name="Google Shape;443;p31"/>
          <p:cNvSpPr txBox="1">
            <a:spLocks noGrp="1"/>
          </p:cNvSpPr>
          <p:nvPr>
            <p:ph type="title" idx="2"/>
          </p:nvPr>
        </p:nvSpPr>
        <p:spPr>
          <a:xfrm>
            <a:off x="1711469" y="1560846"/>
            <a:ext cx="26244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/>
              <a:t>ТЕХНИЧЕСКО</a:t>
            </a:r>
            <a:endParaRPr dirty="0"/>
          </a:p>
        </p:txBody>
      </p:sp>
      <p:sp>
        <p:nvSpPr>
          <p:cNvPr id="444" name="Google Shape;444;p31"/>
          <p:cNvSpPr txBox="1">
            <a:spLocks noGrp="1"/>
          </p:cNvSpPr>
          <p:nvPr>
            <p:ph type="subTitle" idx="1"/>
          </p:nvPr>
        </p:nvSpPr>
        <p:spPr>
          <a:xfrm>
            <a:off x="1711469" y="1918770"/>
            <a:ext cx="2624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/>
              <a:t>ИЗПЪЛНЕНИЕ И ОТЧИТАНЕ</a:t>
            </a:r>
            <a:endParaRPr dirty="0"/>
          </a:p>
        </p:txBody>
      </p:sp>
      <p:sp>
        <p:nvSpPr>
          <p:cNvPr id="445" name="Google Shape;445;p31"/>
          <p:cNvSpPr txBox="1">
            <a:spLocks noGrp="1"/>
          </p:cNvSpPr>
          <p:nvPr>
            <p:ph type="title" idx="3"/>
          </p:nvPr>
        </p:nvSpPr>
        <p:spPr>
          <a:xfrm>
            <a:off x="5749966" y="1560846"/>
            <a:ext cx="26244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/>
              <a:t>ФИНАНСОВО</a:t>
            </a:r>
            <a:endParaRPr dirty="0"/>
          </a:p>
        </p:txBody>
      </p:sp>
      <p:sp>
        <p:nvSpPr>
          <p:cNvPr id="446" name="Google Shape;446;p31"/>
          <p:cNvSpPr txBox="1">
            <a:spLocks noGrp="1"/>
          </p:cNvSpPr>
          <p:nvPr>
            <p:ph type="subTitle" idx="4"/>
          </p:nvPr>
        </p:nvSpPr>
        <p:spPr>
          <a:xfrm>
            <a:off x="5749966" y="1918770"/>
            <a:ext cx="2624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bg-BG" dirty="0"/>
              <a:t>ИЗПЪЛНЕНИЕ И ОТЧИТАНЕ</a:t>
            </a:r>
          </a:p>
        </p:txBody>
      </p:sp>
      <p:sp>
        <p:nvSpPr>
          <p:cNvPr id="447" name="Google Shape;447;p31"/>
          <p:cNvSpPr txBox="1">
            <a:spLocks noGrp="1"/>
          </p:cNvSpPr>
          <p:nvPr>
            <p:ph type="title" idx="5"/>
          </p:nvPr>
        </p:nvSpPr>
        <p:spPr>
          <a:xfrm>
            <a:off x="1711469" y="3090020"/>
            <a:ext cx="2624400" cy="67557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bg-BG" dirty="0"/>
              <a:t>ИСКАНЕ </a:t>
            </a:r>
            <a:br>
              <a:rPr lang="bg-BG" dirty="0"/>
            </a:br>
            <a:r>
              <a:rPr lang="bg-BG" dirty="0"/>
              <a:t>ЗА ПЛАЩАНЕ</a:t>
            </a:r>
          </a:p>
        </p:txBody>
      </p:sp>
      <p:sp>
        <p:nvSpPr>
          <p:cNvPr id="449" name="Google Shape;449;p31"/>
          <p:cNvSpPr txBox="1">
            <a:spLocks noGrp="1"/>
          </p:cNvSpPr>
          <p:nvPr>
            <p:ph type="title" idx="7"/>
          </p:nvPr>
        </p:nvSpPr>
        <p:spPr>
          <a:xfrm>
            <a:off x="5749965" y="3090020"/>
            <a:ext cx="2972003" cy="74757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/>
              <a:t>МИКРОДАННИ</a:t>
            </a:r>
            <a:endParaRPr dirty="0"/>
          </a:p>
        </p:txBody>
      </p:sp>
      <p:sp>
        <p:nvSpPr>
          <p:cNvPr id="451" name="Google Shape;451;p31"/>
          <p:cNvSpPr txBox="1">
            <a:spLocks noGrp="1"/>
          </p:cNvSpPr>
          <p:nvPr>
            <p:ph type="title" idx="9"/>
          </p:nvPr>
        </p:nvSpPr>
        <p:spPr>
          <a:xfrm>
            <a:off x="855749" y="1718437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452" name="Google Shape;452;p31"/>
          <p:cNvSpPr txBox="1">
            <a:spLocks noGrp="1"/>
          </p:cNvSpPr>
          <p:nvPr>
            <p:ph type="title" idx="13"/>
          </p:nvPr>
        </p:nvSpPr>
        <p:spPr>
          <a:xfrm>
            <a:off x="855749" y="3242437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453" name="Google Shape;453;p31"/>
          <p:cNvSpPr txBox="1">
            <a:spLocks noGrp="1"/>
          </p:cNvSpPr>
          <p:nvPr>
            <p:ph type="title" idx="14"/>
          </p:nvPr>
        </p:nvSpPr>
        <p:spPr>
          <a:xfrm>
            <a:off x="4898100" y="1718437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454" name="Google Shape;454;p31"/>
          <p:cNvSpPr txBox="1">
            <a:spLocks noGrp="1"/>
          </p:cNvSpPr>
          <p:nvPr>
            <p:ph type="title" idx="15"/>
          </p:nvPr>
        </p:nvSpPr>
        <p:spPr>
          <a:xfrm>
            <a:off x="4898100" y="3242437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1118" y="157150"/>
            <a:ext cx="914479" cy="92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9008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Google Shape;1155;p45"/>
          <p:cNvSpPr txBox="1">
            <a:spLocks noGrp="1"/>
          </p:cNvSpPr>
          <p:nvPr>
            <p:ph type="subTitle" idx="6"/>
          </p:nvPr>
        </p:nvSpPr>
        <p:spPr>
          <a:xfrm>
            <a:off x="720000" y="3626575"/>
            <a:ext cx="2714316" cy="6869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/>
              <a:t>за отчитане явяването/ неявяването на работа</a:t>
            </a:r>
            <a:endParaRPr dirty="0"/>
          </a:p>
        </p:txBody>
      </p:sp>
      <p:sp>
        <p:nvSpPr>
          <p:cNvPr id="1156" name="Google Shape;1156;p45"/>
          <p:cNvSpPr txBox="1">
            <a:spLocks noGrp="1"/>
          </p:cNvSpPr>
          <p:nvPr>
            <p:ph type="title" idx="3"/>
          </p:nvPr>
        </p:nvSpPr>
        <p:spPr>
          <a:xfrm>
            <a:off x="3578997" y="1682850"/>
            <a:ext cx="1986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600" dirty="0" smtClean="0"/>
              <a:t>ТД</a:t>
            </a:r>
            <a:endParaRPr sz="1600" dirty="0"/>
          </a:p>
        </p:txBody>
      </p:sp>
      <p:sp>
        <p:nvSpPr>
          <p:cNvPr id="1157" name="Google Shape;1157;p45"/>
          <p:cNvSpPr txBox="1">
            <a:spLocks noGrp="1"/>
          </p:cNvSpPr>
          <p:nvPr>
            <p:ph type="subTitle" idx="4"/>
          </p:nvPr>
        </p:nvSpPr>
        <p:spPr>
          <a:xfrm>
            <a:off x="3179136" y="2040774"/>
            <a:ext cx="2796362" cy="69352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/>
              <a:t>Заповед/ ДС /Длъжностна характеристика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8" name="Google Shape;1158;p45"/>
          <p:cNvSpPr txBox="1">
            <a:spLocks noGrp="1"/>
          </p:cNvSpPr>
          <p:nvPr>
            <p:ph type="subTitle" idx="8"/>
          </p:nvPr>
        </p:nvSpPr>
        <p:spPr>
          <a:xfrm>
            <a:off x="3578997" y="3626574"/>
            <a:ext cx="1986000" cy="86036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/>
              <a:t>за оценка на потребностите на лицата </a:t>
            </a:r>
            <a:endParaRPr dirty="0"/>
          </a:p>
        </p:txBody>
      </p:sp>
      <p:sp>
        <p:nvSpPr>
          <p:cNvPr id="1159" name="Google Shape;1159;p45"/>
          <p:cNvSpPr txBox="1">
            <a:spLocks noGrp="1"/>
          </p:cNvSpPr>
          <p:nvPr>
            <p:ph type="subTitle" idx="1"/>
          </p:nvPr>
        </p:nvSpPr>
        <p:spPr>
          <a:xfrm>
            <a:off x="1124416" y="2211341"/>
            <a:ext cx="19860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/>
            <a:r>
              <a:rPr lang="ru-RU" dirty="0"/>
              <a:t>Акт за възлагане на УОИИ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0" name="Google Shape;1160;p45"/>
          <p:cNvSpPr txBox="1">
            <a:spLocks noGrp="1"/>
          </p:cNvSpPr>
          <p:nvPr>
            <p:ph type="title" idx="5"/>
          </p:nvPr>
        </p:nvSpPr>
        <p:spPr>
          <a:xfrm>
            <a:off x="1101224" y="3268650"/>
            <a:ext cx="1986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600" dirty="0" smtClean="0"/>
              <a:t>Присъствена форма</a:t>
            </a:r>
            <a:endParaRPr sz="1600" dirty="0"/>
          </a:p>
        </p:txBody>
      </p:sp>
      <p:sp>
        <p:nvSpPr>
          <p:cNvPr id="1161" name="Google Shape;1161;p45"/>
          <p:cNvSpPr txBox="1">
            <a:spLocks noGrp="1"/>
          </p:cNvSpPr>
          <p:nvPr>
            <p:ph type="title" idx="7"/>
          </p:nvPr>
        </p:nvSpPr>
        <p:spPr>
          <a:xfrm>
            <a:off x="3578997" y="3268650"/>
            <a:ext cx="1986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600" dirty="0" smtClean="0"/>
              <a:t>Обобщен протокол</a:t>
            </a:r>
            <a:endParaRPr sz="1600" dirty="0"/>
          </a:p>
        </p:txBody>
      </p:sp>
      <p:sp>
        <p:nvSpPr>
          <p:cNvPr id="1162" name="Google Shape;1162;p45"/>
          <p:cNvSpPr txBox="1">
            <a:spLocks noGrp="1"/>
          </p:cNvSpPr>
          <p:nvPr>
            <p:ph type="title" idx="2"/>
          </p:nvPr>
        </p:nvSpPr>
        <p:spPr>
          <a:xfrm>
            <a:off x="1101224" y="1682850"/>
            <a:ext cx="1986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bg-BG" dirty="0"/>
              <a:t>Решение на </a:t>
            </a:r>
            <a:r>
              <a:rPr lang="bg-BG" dirty="0" err="1" smtClean="0"/>
              <a:t>ОбС</a:t>
            </a:r>
            <a:endParaRPr sz="1600" dirty="0"/>
          </a:p>
        </p:txBody>
      </p:sp>
      <p:sp>
        <p:nvSpPr>
          <p:cNvPr id="1163" name="Google Shape;1163;p45"/>
          <p:cNvSpPr txBox="1">
            <a:spLocks noGrp="1"/>
          </p:cNvSpPr>
          <p:nvPr>
            <p:ph type="title" idx="9"/>
          </p:nvPr>
        </p:nvSpPr>
        <p:spPr>
          <a:xfrm>
            <a:off x="6056776" y="1682850"/>
            <a:ext cx="1986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600" dirty="0" smtClean="0"/>
              <a:t>Карти за участие </a:t>
            </a:r>
            <a:endParaRPr sz="1600" dirty="0"/>
          </a:p>
        </p:txBody>
      </p:sp>
      <p:sp>
        <p:nvSpPr>
          <p:cNvPr id="1366" name="Google Shape;1366;p45"/>
          <p:cNvSpPr txBox="1">
            <a:spLocks noGrp="1"/>
          </p:cNvSpPr>
          <p:nvPr>
            <p:ph type="title" idx="14"/>
          </p:nvPr>
        </p:nvSpPr>
        <p:spPr>
          <a:xfrm>
            <a:off x="6056776" y="3268650"/>
            <a:ext cx="1986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600" dirty="0" smtClean="0"/>
              <a:t>Обобщена Информация </a:t>
            </a:r>
            <a:endParaRPr sz="1600" dirty="0"/>
          </a:p>
        </p:txBody>
      </p:sp>
      <p:sp>
        <p:nvSpPr>
          <p:cNvPr id="1367" name="Google Shape;1367;p45"/>
          <p:cNvSpPr txBox="1">
            <a:spLocks noGrp="1"/>
          </p:cNvSpPr>
          <p:nvPr>
            <p:ph type="subTitle" idx="15"/>
          </p:nvPr>
        </p:nvSpPr>
        <p:spPr>
          <a:xfrm>
            <a:off x="6056776" y="3626575"/>
            <a:ext cx="19860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/>
              <a:t>за целевата група</a:t>
            </a:r>
            <a:endParaRPr dirty="0"/>
          </a:p>
        </p:txBody>
      </p:sp>
      <p:sp>
        <p:nvSpPr>
          <p:cNvPr id="1368" name="Google Shape;1368;p4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800" dirty="0" smtClean="0"/>
              <a:t>Документи, доказващи техническото изпълнение</a:t>
            </a:r>
            <a:endParaRPr sz="1800" dirty="0"/>
          </a:p>
        </p:txBody>
      </p:sp>
      <p:grpSp>
        <p:nvGrpSpPr>
          <p:cNvPr id="276" name="Google Shape;7844;p67"/>
          <p:cNvGrpSpPr/>
          <p:nvPr/>
        </p:nvGrpSpPr>
        <p:grpSpPr>
          <a:xfrm>
            <a:off x="1883197" y="1195363"/>
            <a:ext cx="392065" cy="387887"/>
            <a:chOff x="4644406" y="4162322"/>
            <a:chExt cx="392065" cy="387887"/>
          </a:xfrm>
        </p:grpSpPr>
        <p:sp>
          <p:nvSpPr>
            <p:cNvPr id="277" name="Google Shape;7845;p67"/>
            <p:cNvSpPr/>
            <p:nvPr/>
          </p:nvSpPr>
          <p:spPr>
            <a:xfrm>
              <a:off x="4644406" y="4334118"/>
              <a:ext cx="217326" cy="216065"/>
            </a:xfrm>
            <a:custGeom>
              <a:avLst/>
              <a:gdLst/>
              <a:ahLst/>
              <a:cxnLst/>
              <a:rect l="l" t="t" r="r" b="b"/>
              <a:pathLst>
                <a:path w="8272" h="8224" extrusionOk="0">
                  <a:moveTo>
                    <a:pt x="7397" y="1"/>
                  </a:moveTo>
                  <a:lnTo>
                    <a:pt x="4456" y="2942"/>
                  </a:lnTo>
                  <a:cubicBezTo>
                    <a:pt x="3860" y="3538"/>
                    <a:pt x="3291" y="4162"/>
                    <a:pt x="2743" y="4814"/>
                  </a:cubicBezTo>
                  <a:lnTo>
                    <a:pt x="93" y="7991"/>
                  </a:lnTo>
                  <a:cubicBezTo>
                    <a:pt x="0" y="8105"/>
                    <a:pt x="66" y="8223"/>
                    <a:pt x="169" y="8223"/>
                  </a:cubicBezTo>
                  <a:cubicBezTo>
                    <a:pt x="203" y="8223"/>
                    <a:pt x="242" y="8210"/>
                    <a:pt x="281" y="8178"/>
                  </a:cubicBezTo>
                  <a:lnTo>
                    <a:pt x="3457" y="5522"/>
                  </a:lnTo>
                  <a:cubicBezTo>
                    <a:pt x="4103" y="4981"/>
                    <a:pt x="4727" y="4412"/>
                    <a:pt x="5330" y="3809"/>
                  </a:cubicBezTo>
                  <a:lnTo>
                    <a:pt x="8271" y="875"/>
                  </a:lnTo>
                  <a:lnTo>
                    <a:pt x="7397" y="1"/>
                  </a:lnTo>
                  <a:close/>
                </a:path>
              </a:pathLst>
            </a:custGeom>
            <a:solidFill>
              <a:srgbClr val="E3E9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7846;p67"/>
            <p:cNvSpPr/>
            <p:nvPr/>
          </p:nvSpPr>
          <p:spPr>
            <a:xfrm>
              <a:off x="4646481" y="4345783"/>
              <a:ext cx="215251" cy="204426"/>
            </a:xfrm>
            <a:custGeom>
              <a:avLst/>
              <a:gdLst/>
              <a:ahLst/>
              <a:cxnLst/>
              <a:rect l="l" t="t" r="r" b="b"/>
              <a:pathLst>
                <a:path w="8193" h="7781" extrusionOk="0">
                  <a:moveTo>
                    <a:pt x="7755" y="1"/>
                  </a:moveTo>
                  <a:lnTo>
                    <a:pt x="1" y="7748"/>
                  </a:lnTo>
                  <a:cubicBezTo>
                    <a:pt x="29" y="7770"/>
                    <a:pt x="61" y="7781"/>
                    <a:pt x="92" y="7781"/>
                  </a:cubicBezTo>
                  <a:cubicBezTo>
                    <a:pt x="131" y="7781"/>
                    <a:pt x="168" y="7765"/>
                    <a:pt x="195" y="7734"/>
                  </a:cubicBezTo>
                  <a:lnTo>
                    <a:pt x="3378" y="5078"/>
                  </a:lnTo>
                  <a:cubicBezTo>
                    <a:pt x="4024" y="4537"/>
                    <a:pt x="4648" y="3968"/>
                    <a:pt x="5251" y="3372"/>
                  </a:cubicBezTo>
                  <a:lnTo>
                    <a:pt x="8192" y="431"/>
                  </a:lnTo>
                  <a:lnTo>
                    <a:pt x="7755" y="1"/>
                  </a:lnTo>
                  <a:close/>
                </a:path>
              </a:pathLst>
            </a:custGeom>
            <a:solidFill>
              <a:srgbClr val="C9C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7847;p67"/>
            <p:cNvSpPr/>
            <p:nvPr/>
          </p:nvSpPr>
          <p:spPr>
            <a:xfrm>
              <a:off x="4720780" y="4162322"/>
              <a:ext cx="315690" cy="299743"/>
            </a:xfrm>
            <a:custGeom>
              <a:avLst/>
              <a:gdLst/>
              <a:ahLst/>
              <a:cxnLst/>
              <a:rect l="l" t="t" r="r" b="b"/>
              <a:pathLst>
                <a:path w="12016" h="11409" extrusionOk="0">
                  <a:moveTo>
                    <a:pt x="7767" y="0"/>
                  </a:moveTo>
                  <a:cubicBezTo>
                    <a:pt x="7487" y="0"/>
                    <a:pt x="7201" y="111"/>
                    <a:pt x="6980" y="332"/>
                  </a:cubicBezTo>
                  <a:cubicBezTo>
                    <a:pt x="6557" y="755"/>
                    <a:pt x="6536" y="1414"/>
                    <a:pt x="6939" y="1816"/>
                  </a:cubicBezTo>
                  <a:lnTo>
                    <a:pt x="7057" y="1941"/>
                  </a:lnTo>
                  <a:cubicBezTo>
                    <a:pt x="7126" y="2010"/>
                    <a:pt x="7126" y="2128"/>
                    <a:pt x="7050" y="2191"/>
                  </a:cubicBezTo>
                  <a:lnTo>
                    <a:pt x="5447" y="3800"/>
                  </a:lnTo>
                  <a:cubicBezTo>
                    <a:pt x="5026" y="4221"/>
                    <a:pt x="4469" y="4442"/>
                    <a:pt x="3918" y="4442"/>
                  </a:cubicBezTo>
                  <a:cubicBezTo>
                    <a:pt x="3553" y="4442"/>
                    <a:pt x="3192" y="4346"/>
                    <a:pt x="2874" y="4147"/>
                  </a:cubicBezTo>
                  <a:cubicBezTo>
                    <a:pt x="2390" y="3839"/>
                    <a:pt x="1862" y="3724"/>
                    <a:pt x="1423" y="3724"/>
                  </a:cubicBezTo>
                  <a:cubicBezTo>
                    <a:pt x="1000" y="3724"/>
                    <a:pt x="659" y="3830"/>
                    <a:pt x="516" y="3973"/>
                  </a:cubicBezTo>
                  <a:cubicBezTo>
                    <a:pt x="0" y="4489"/>
                    <a:pt x="6891" y="11409"/>
                    <a:pt x="7851" y="11409"/>
                  </a:cubicBezTo>
                  <a:cubicBezTo>
                    <a:pt x="7885" y="11409"/>
                    <a:pt x="7912" y="11400"/>
                    <a:pt x="7931" y="11381"/>
                  </a:cubicBezTo>
                  <a:cubicBezTo>
                    <a:pt x="8222" y="11097"/>
                    <a:pt x="8354" y="9980"/>
                    <a:pt x="7757" y="9030"/>
                  </a:cubicBezTo>
                  <a:cubicBezTo>
                    <a:pt x="7258" y="8232"/>
                    <a:pt x="7403" y="7157"/>
                    <a:pt x="8104" y="6456"/>
                  </a:cubicBezTo>
                  <a:lnTo>
                    <a:pt x="9706" y="4854"/>
                  </a:lnTo>
                  <a:cubicBezTo>
                    <a:pt x="9742" y="4815"/>
                    <a:pt x="9788" y="4796"/>
                    <a:pt x="9835" y="4796"/>
                  </a:cubicBezTo>
                  <a:cubicBezTo>
                    <a:pt x="9880" y="4796"/>
                    <a:pt x="9926" y="4813"/>
                    <a:pt x="9963" y="4847"/>
                  </a:cubicBezTo>
                  <a:lnTo>
                    <a:pt x="10088" y="4965"/>
                  </a:lnTo>
                  <a:cubicBezTo>
                    <a:pt x="10278" y="5159"/>
                    <a:pt x="10531" y="5254"/>
                    <a:pt x="10789" y="5254"/>
                  </a:cubicBezTo>
                  <a:cubicBezTo>
                    <a:pt x="11068" y="5254"/>
                    <a:pt x="11353" y="5143"/>
                    <a:pt x="11572" y="4924"/>
                  </a:cubicBezTo>
                  <a:cubicBezTo>
                    <a:pt x="11995" y="4500"/>
                    <a:pt x="12016" y="3835"/>
                    <a:pt x="11621" y="3432"/>
                  </a:cubicBezTo>
                  <a:lnTo>
                    <a:pt x="8465" y="283"/>
                  </a:lnTo>
                  <a:cubicBezTo>
                    <a:pt x="8275" y="94"/>
                    <a:pt x="8024" y="0"/>
                    <a:pt x="7767" y="0"/>
                  </a:cubicBezTo>
                  <a:close/>
                </a:path>
              </a:pathLst>
            </a:custGeom>
            <a:solidFill>
              <a:srgbClr val="6979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7848;p67"/>
            <p:cNvSpPr/>
            <p:nvPr/>
          </p:nvSpPr>
          <p:spPr>
            <a:xfrm>
              <a:off x="4727952" y="4227872"/>
              <a:ext cx="308518" cy="233668"/>
            </a:xfrm>
            <a:custGeom>
              <a:avLst/>
              <a:gdLst/>
              <a:ahLst/>
              <a:cxnLst/>
              <a:rect l="l" t="t" r="r" b="b"/>
              <a:pathLst>
                <a:path w="11743" h="8894" extrusionOk="0">
                  <a:moveTo>
                    <a:pt x="10404" y="1"/>
                  </a:moveTo>
                  <a:cubicBezTo>
                    <a:pt x="10807" y="403"/>
                    <a:pt x="10786" y="1069"/>
                    <a:pt x="10363" y="1492"/>
                  </a:cubicBezTo>
                  <a:cubicBezTo>
                    <a:pt x="10143" y="1712"/>
                    <a:pt x="9858" y="1823"/>
                    <a:pt x="9580" y="1823"/>
                  </a:cubicBezTo>
                  <a:cubicBezTo>
                    <a:pt x="9321" y="1823"/>
                    <a:pt x="9069" y="1727"/>
                    <a:pt x="8878" y="1534"/>
                  </a:cubicBezTo>
                  <a:lnTo>
                    <a:pt x="8753" y="1409"/>
                  </a:lnTo>
                  <a:cubicBezTo>
                    <a:pt x="8717" y="1376"/>
                    <a:pt x="8673" y="1360"/>
                    <a:pt x="8629" y="1360"/>
                  </a:cubicBezTo>
                  <a:cubicBezTo>
                    <a:pt x="8581" y="1360"/>
                    <a:pt x="8533" y="1379"/>
                    <a:pt x="8497" y="1416"/>
                  </a:cubicBezTo>
                  <a:lnTo>
                    <a:pt x="6895" y="3025"/>
                  </a:lnTo>
                  <a:cubicBezTo>
                    <a:pt x="6194" y="3726"/>
                    <a:pt x="6048" y="4801"/>
                    <a:pt x="6548" y="5591"/>
                  </a:cubicBezTo>
                  <a:cubicBezTo>
                    <a:pt x="7144" y="6549"/>
                    <a:pt x="7013" y="7665"/>
                    <a:pt x="6721" y="7950"/>
                  </a:cubicBezTo>
                  <a:cubicBezTo>
                    <a:pt x="6695" y="7971"/>
                    <a:pt x="6664" y="7980"/>
                    <a:pt x="6636" y="7980"/>
                  </a:cubicBezTo>
                  <a:cubicBezTo>
                    <a:pt x="6627" y="7980"/>
                    <a:pt x="6618" y="7979"/>
                    <a:pt x="6610" y="7977"/>
                  </a:cubicBezTo>
                  <a:cubicBezTo>
                    <a:pt x="4488" y="6278"/>
                    <a:pt x="486" y="2130"/>
                    <a:pt x="430" y="1360"/>
                  </a:cubicBezTo>
                  <a:cubicBezTo>
                    <a:pt x="368" y="1388"/>
                    <a:pt x="298" y="1430"/>
                    <a:pt x="243" y="1478"/>
                  </a:cubicBezTo>
                  <a:cubicBezTo>
                    <a:pt x="0" y="1721"/>
                    <a:pt x="1422" y="3407"/>
                    <a:pt x="3087" y="5113"/>
                  </a:cubicBezTo>
                  <a:cubicBezTo>
                    <a:pt x="3364" y="5397"/>
                    <a:pt x="3642" y="5682"/>
                    <a:pt x="3926" y="5959"/>
                  </a:cubicBezTo>
                  <a:lnTo>
                    <a:pt x="4016" y="6042"/>
                  </a:lnTo>
                  <a:lnTo>
                    <a:pt x="4023" y="6056"/>
                  </a:lnTo>
                  <a:lnTo>
                    <a:pt x="4106" y="6139"/>
                  </a:lnTo>
                  <a:lnTo>
                    <a:pt x="4120" y="6146"/>
                  </a:lnTo>
                  <a:lnTo>
                    <a:pt x="4203" y="6236"/>
                  </a:lnTo>
                  <a:lnTo>
                    <a:pt x="4210" y="6243"/>
                  </a:lnTo>
                  <a:lnTo>
                    <a:pt x="4300" y="6327"/>
                  </a:lnTo>
                  <a:cubicBezTo>
                    <a:pt x="4488" y="6507"/>
                    <a:pt x="4675" y="6687"/>
                    <a:pt x="4855" y="6854"/>
                  </a:cubicBezTo>
                  <a:lnTo>
                    <a:pt x="4946" y="6937"/>
                  </a:lnTo>
                  <a:lnTo>
                    <a:pt x="4952" y="6944"/>
                  </a:lnTo>
                  <a:lnTo>
                    <a:pt x="5036" y="7020"/>
                  </a:lnTo>
                  <a:lnTo>
                    <a:pt x="5050" y="7034"/>
                  </a:lnTo>
                  <a:lnTo>
                    <a:pt x="5119" y="7097"/>
                  </a:lnTo>
                  <a:lnTo>
                    <a:pt x="5140" y="7117"/>
                  </a:lnTo>
                  <a:lnTo>
                    <a:pt x="5209" y="7180"/>
                  </a:lnTo>
                  <a:lnTo>
                    <a:pt x="5230" y="7194"/>
                  </a:lnTo>
                  <a:lnTo>
                    <a:pt x="5299" y="7263"/>
                  </a:lnTo>
                  <a:lnTo>
                    <a:pt x="5313" y="7277"/>
                  </a:lnTo>
                  <a:lnTo>
                    <a:pt x="5382" y="7339"/>
                  </a:lnTo>
                  <a:lnTo>
                    <a:pt x="5403" y="7353"/>
                  </a:lnTo>
                  <a:lnTo>
                    <a:pt x="5473" y="7423"/>
                  </a:lnTo>
                  <a:lnTo>
                    <a:pt x="5487" y="7430"/>
                  </a:lnTo>
                  <a:lnTo>
                    <a:pt x="5563" y="7499"/>
                  </a:lnTo>
                  <a:cubicBezTo>
                    <a:pt x="5653" y="7575"/>
                    <a:pt x="5736" y="7651"/>
                    <a:pt x="5819" y="7721"/>
                  </a:cubicBezTo>
                  <a:lnTo>
                    <a:pt x="5826" y="7728"/>
                  </a:lnTo>
                  <a:lnTo>
                    <a:pt x="5896" y="7790"/>
                  </a:lnTo>
                  <a:lnTo>
                    <a:pt x="5917" y="7804"/>
                  </a:lnTo>
                  <a:lnTo>
                    <a:pt x="5979" y="7853"/>
                  </a:lnTo>
                  <a:lnTo>
                    <a:pt x="6000" y="7873"/>
                  </a:lnTo>
                  <a:lnTo>
                    <a:pt x="6055" y="7922"/>
                  </a:lnTo>
                  <a:lnTo>
                    <a:pt x="6076" y="7943"/>
                  </a:lnTo>
                  <a:lnTo>
                    <a:pt x="6132" y="7984"/>
                  </a:lnTo>
                  <a:lnTo>
                    <a:pt x="6159" y="8005"/>
                  </a:lnTo>
                  <a:lnTo>
                    <a:pt x="6208" y="8047"/>
                  </a:lnTo>
                  <a:lnTo>
                    <a:pt x="6229" y="8068"/>
                  </a:lnTo>
                  <a:lnTo>
                    <a:pt x="6277" y="8109"/>
                  </a:lnTo>
                  <a:lnTo>
                    <a:pt x="6305" y="8130"/>
                  </a:lnTo>
                  <a:lnTo>
                    <a:pt x="6354" y="8165"/>
                  </a:lnTo>
                  <a:lnTo>
                    <a:pt x="6374" y="8186"/>
                  </a:lnTo>
                  <a:lnTo>
                    <a:pt x="6423" y="8227"/>
                  </a:lnTo>
                  <a:lnTo>
                    <a:pt x="6451" y="8241"/>
                  </a:lnTo>
                  <a:lnTo>
                    <a:pt x="6499" y="8283"/>
                  </a:lnTo>
                  <a:lnTo>
                    <a:pt x="6513" y="8297"/>
                  </a:lnTo>
                  <a:lnTo>
                    <a:pt x="6582" y="8352"/>
                  </a:lnTo>
                  <a:lnTo>
                    <a:pt x="6652" y="8401"/>
                  </a:lnTo>
                  <a:lnTo>
                    <a:pt x="6659" y="8408"/>
                  </a:lnTo>
                  <a:lnTo>
                    <a:pt x="6714" y="8449"/>
                  </a:lnTo>
                  <a:lnTo>
                    <a:pt x="6735" y="8463"/>
                  </a:lnTo>
                  <a:lnTo>
                    <a:pt x="6777" y="8491"/>
                  </a:lnTo>
                  <a:lnTo>
                    <a:pt x="6797" y="8512"/>
                  </a:lnTo>
                  <a:lnTo>
                    <a:pt x="6839" y="8539"/>
                  </a:lnTo>
                  <a:lnTo>
                    <a:pt x="6860" y="8553"/>
                  </a:lnTo>
                  <a:lnTo>
                    <a:pt x="6895" y="8581"/>
                  </a:lnTo>
                  <a:lnTo>
                    <a:pt x="6922" y="8595"/>
                  </a:lnTo>
                  <a:lnTo>
                    <a:pt x="6957" y="8623"/>
                  </a:lnTo>
                  <a:lnTo>
                    <a:pt x="6978" y="8636"/>
                  </a:lnTo>
                  <a:lnTo>
                    <a:pt x="7013" y="8657"/>
                  </a:lnTo>
                  <a:lnTo>
                    <a:pt x="7033" y="8671"/>
                  </a:lnTo>
                  <a:lnTo>
                    <a:pt x="7068" y="8692"/>
                  </a:lnTo>
                  <a:lnTo>
                    <a:pt x="7089" y="8706"/>
                  </a:lnTo>
                  <a:lnTo>
                    <a:pt x="7117" y="8727"/>
                  </a:lnTo>
                  <a:lnTo>
                    <a:pt x="7137" y="8740"/>
                  </a:lnTo>
                  <a:lnTo>
                    <a:pt x="7165" y="8754"/>
                  </a:lnTo>
                  <a:lnTo>
                    <a:pt x="7186" y="8768"/>
                  </a:lnTo>
                  <a:lnTo>
                    <a:pt x="7221" y="8782"/>
                  </a:lnTo>
                  <a:lnTo>
                    <a:pt x="7234" y="8796"/>
                  </a:lnTo>
                  <a:lnTo>
                    <a:pt x="7276" y="8817"/>
                  </a:lnTo>
                  <a:lnTo>
                    <a:pt x="7318" y="8838"/>
                  </a:lnTo>
                  <a:lnTo>
                    <a:pt x="7332" y="8844"/>
                  </a:lnTo>
                  <a:lnTo>
                    <a:pt x="7359" y="8851"/>
                  </a:lnTo>
                  <a:lnTo>
                    <a:pt x="7373" y="8858"/>
                  </a:lnTo>
                  <a:lnTo>
                    <a:pt x="7394" y="8872"/>
                  </a:lnTo>
                  <a:lnTo>
                    <a:pt x="7408" y="8879"/>
                  </a:lnTo>
                  <a:lnTo>
                    <a:pt x="7429" y="8886"/>
                  </a:lnTo>
                  <a:lnTo>
                    <a:pt x="7449" y="8886"/>
                  </a:lnTo>
                  <a:lnTo>
                    <a:pt x="7463" y="8893"/>
                  </a:lnTo>
                  <a:lnTo>
                    <a:pt x="7623" y="8893"/>
                  </a:lnTo>
                  <a:cubicBezTo>
                    <a:pt x="7630" y="8886"/>
                    <a:pt x="7630" y="8879"/>
                    <a:pt x="7637" y="8879"/>
                  </a:cubicBezTo>
                  <a:cubicBezTo>
                    <a:pt x="7651" y="8872"/>
                    <a:pt x="7671" y="8865"/>
                    <a:pt x="7685" y="8858"/>
                  </a:cubicBezTo>
                  <a:lnTo>
                    <a:pt x="7692" y="8844"/>
                  </a:lnTo>
                  <a:lnTo>
                    <a:pt x="7713" y="8817"/>
                  </a:lnTo>
                  <a:lnTo>
                    <a:pt x="7727" y="8803"/>
                  </a:lnTo>
                  <a:lnTo>
                    <a:pt x="7748" y="8768"/>
                  </a:lnTo>
                  <a:lnTo>
                    <a:pt x="7755" y="8754"/>
                  </a:lnTo>
                  <a:cubicBezTo>
                    <a:pt x="7970" y="8338"/>
                    <a:pt x="8011" y="7374"/>
                    <a:pt x="7484" y="6535"/>
                  </a:cubicBezTo>
                  <a:cubicBezTo>
                    <a:pt x="6985" y="5737"/>
                    <a:pt x="7130" y="4662"/>
                    <a:pt x="7831" y="3961"/>
                  </a:cubicBezTo>
                  <a:lnTo>
                    <a:pt x="9433" y="2359"/>
                  </a:lnTo>
                  <a:cubicBezTo>
                    <a:pt x="9469" y="2320"/>
                    <a:pt x="9517" y="2301"/>
                    <a:pt x="9565" y="2301"/>
                  </a:cubicBezTo>
                  <a:cubicBezTo>
                    <a:pt x="9611" y="2301"/>
                    <a:pt x="9656" y="2318"/>
                    <a:pt x="9690" y="2352"/>
                  </a:cubicBezTo>
                  <a:lnTo>
                    <a:pt x="9815" y="2470"/>
                  </a:lnTo>
                  <a:cubicBezTo>
                    <a:pt x="10005" y="2664"/>
                    <a:pt x="10258" y="2759"/>
                    <a:pt x="10516" y="2759"/>
                  </a:cubicBezTo>
                  <a:cubicBezTo>
                    <a:pt x="10795" y="2759"/>
                    <a:pt x="11080" y="2648"/>
                    <a:pt x="11299" y="2429"/>
                  </a:cubicBezTo>
                  <a:cubicBezTo>
                    <a:pt x="11722" y="2005"/>
                    <a:pt x="11743" y="1340"/>
                    <a:pt x="11348" y="937"/>
                  </a:cubicBezTo>
                  <a:lnTo>
                    <a:pt x="10404" y="1"/>
                  </a:ln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7849;p67"/>
            <p:cNvSpPr/>
            <p:nvPr/>
          </p:nvSpPr>
          <p:spPr>
            <a:xfrm>
              <a:off x="4892497" y="4162322"/>
              <a:ext cx="143973" cy="138062"/>
            </a:xfrm>
            <a:custGeom>
              <a:avLst/>
              <a:gdLst/>
              <a:ahLst/>
              <a:cxnLst/>
              <a:rect l="l" t="t" r="r" b="b"/>
              <a:pathLst>
                <a:path w="5480" h="5255" extrusionOk="0">
                  <a:moveTo>
                    <a:pt x="1232" y="0"/>
                  </a:moveTo>
                  <a:cubicBezTo>
                    <a:pt x="951" y="0"/>
                    <a:pt x="665" y="111"/>
                    <a:pt x="444" y="332"/>
                  </a:cubicBezTo>
                  <a:cubicBezTo>
                    <a:pt x="21" y="755"/>
                    <a:pt x="0" y="1421"/>
                    <a:pt x="403" y="1816"/>
                  </a:cubicBezTo>
                  <a:lnTo>
                    <a:pt x="521" y="1941"/>
                  </a:lnTo>
                  <a:lnTo>
                    <a:pt x="3427" y="4840"/>
                  </a:lnTo>
                  <a:lnTo>
                    <a:pt x="3552" y="4965"/>
                  </a:lnTo>
                  <a:cubicBezTo>
                    <a:pt x="3742" y="5159"/>
                    <a:pt x="3995" y="5254"/>
                    <a:pt x="4253" y="5254"/>
                  </a:cubicBezTo>
                  <a:cubicBezTo>
                    <a:pt x="4532" y="5254"/>
                    <a:pt x="4817" y="5143"/>
                    <a:pt x="5036" y="4924"/>
                  </a:cubicBezTo>
                  <a:cubicBezTo>
                    <a:pt x="5459" y="4500"/>
                    <a:pt x="5480" y="3835"/>
                    <a:pt x="5085" y="3439"/>
                  </a:cubicBezTo>
                  <a:lnTo>
                    <a:pt x="1936" y="283"/>
                  </a:lnTo>
                  <a:cubicBezTo>
                    <a:pt x="1743" y="94"/>
                    <a:pt x="1490" y="0"/>
                    <a:pt x="1232" y="0"/>
                  </a:cubicBezTo>
                  <a:close/>
                </a:path>
              </a:pathLst>
            </a:custGeom>
            <a:solidFill>
              <a:srgbClr val="6979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7850;p67"/>
            <p:cNvSpPr/>
            <p:nvPr/>
          </p:nvSpPr>
          <p:spPr>
            <a:xfrm>
              <a:off x="4893758" y="4185048"/>
              <a:ext cx="142712" cy="115336"/>
            </a:xfrm>
            <a:custGeom>
              <a:avLst/>
              <a:gdLst/>
              <a:ahLst/>
              <a:cxnLst/>
              <a:rect l="l" t="t" r="r" b="b"/>
              <a:pathLst>
                <a:path w="5432" h="4390" extrusionOk="0">
                  <a:moveTo>
                    <a:pt x="91" y="1"/>
                  </a:moveTo>
                  <a:lnTo>
                    <a:pt x="91" y="1"/>
                  </a:lnTo>
                  <a:cubicBezTo>
                    <a:pt x="1" y="341"/>
                    <a:pt x="105" y="701"/>
                    <a:pt x="348" y="951"/>
                  </a:cubicBezTo>
                  <a:lnTo>
                    <a:pt x="473" y="1076"/>
                  </a:lnTo>
                  <a:lnTo>
                    <a:pt x="3379" y="3982"/>
                  </a:lnTo>
                  <a:lnTo>
                    <a:pt x="3497" y="4100"/>
                  </a:lnTo>
                  <a:cubicBezTo>
                    <a:pt x="3690" y="4294"/>
                    <a:pt x="3945" y="4389"/>
                    <a:pt x="4204" y="4389"/>
                  </a:cubicBezTo>
                  <a:cubicBezTo>
                    <a:pt x="4484" y="4389"/>
                    <a:pt x="4769" y="4278"/>
                    <a:pt x="4988" y="4059"/>
                  </a:cubicBezTo>
                  <a:cubicBezTo>
                    <a:pt x="5411" y="3635"/>
                    <a:pt x="5432" y="2970"/>
                    <a:pt x="5037" y="2574"/>
                  </a:cubicBezTo>
                  <a:lnTo>
                    <a:pt x="4690" y="2227"/>
                  </a:lnTo>
                  <a:cubicBezTo>
                    <a:pt x="4634" y="2429"/>
                    <a:pt x="4530" y="2616"/>
                    <a:pt x="4385" y="2761"/>
                  </a:cubicBezTo>
                  <a:cubicBezTo>
                    <a:pt x="4165" y="2981"/>
                    <a:pt x="3880" y="3092"/>
                    <a:pt x="3601" y="3092"/>
                  </a:cubicBezTo>
                  <a:cubicBezTo>
                    <a:pt x="3341" y="3092"/>
                    <a:pt x="3087" y="2997"/>
                    <a:pt x="2893" y="2803"/>
                  </a:cubicBezTo>
                  <a:lnTo>
                    <a:pt x="2775" y="2685"/>
                  </a:lnTo>
                  <a:lnTo>
                    <a:pt x="91" y="1"/>
                  </a:ln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4" name="Google Shape;16863;p73"/>
          <p:cNvGrpSpPr/>
          <p:nvPr/>
        </p:nvGrpSpPr>
        <p:grpSpPr>
          <a:xfrm>
            <a:off x="1883197" y="2838313"/>
            <a:ext cx="401902" cy="323965"/>
            <a:chOff x="6089372" y="1527136"/>
            <a:chExt cx="401902" cy="323965"/>
          </a:xfrm>
        </p:grpSpPr>
        <p:sp>
          <p:nvSpPr>
            <p:cNvPr id="305" name="Google Shape;16864;p73"/>
            <p:cNvSpPr/>
            <p:nvPr/>
          </p:nvSpPr>
          <p:spPr>
            <a:xfrm>
              <a:off x="6089372" y="1552853"/>
              <a:ext cx="401902" cy="298248"/>
            </a:xfrm>
            <a:custGeom>
              <a:avLst/>
              <a:gdLst/>
              <a:ahLst/>
              <a:cxnLst/>
              <a:rect l="l" t="t" r="r" b="b"/>
              <a:pathLst>
                <a:path w="15331" h="11377" extrusionOk="0">
                  <a:moveTo>
                    <a:pt x="736" y="1"/>
                  </a:moveTo>
                  <a:cubicBezTo>
                    <a:pt x="332" y="1"/>
                    <a:pt x="0" y="333"/>
                    <a:pt x="0" y="752"/>
                  </a:cubicBezTo>
                  <a:lnTo>
                    <a:pt x="0" y="10640"/>
                  </a:lnTo>
                  <a:cubicBezTo>
                    <a:pt x="0" y="11044"/>
                    <a:pt x="332" y="11376"/>
                    <a:pt x="736" y="11376"/>
                  </a:cubicBezTo>
                  <a:lnTo>
                    <a:pt x="14594" y="11376"/>
                  </a:lnTo>
                  <a:cubicBezTo>
                    <a:pt x="14999" y="11376"/>
                    <a:pt x="15331" y="11044"/>
                    <a:pt x="15331" y="10640"/>
                  </a:cubicBezTo>
                  <a:lnTo>
                    <a:pt x="15331" y="752"/>
                  </a:lnTo>
                  <a:cubicBezTo>
                    <a:pt x="15331" y="333"/>
                    <a:pt x="14999" y="1"/>
                    <a:pt x="14594" y="1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16865;p73"/>
            <p:cNvSpPr/>
            <p:nvPr/>
          </p:nvSpPr>
          <p:spPr>
            <a:xfrm>
              <a:off x="6089372" y="1552853"/>
              <a:ext cx="401902" cy="39008"/>
            </a:xfrm>
            <a:custGeom>
              <a:avLst/>
              <a:gdLst/>
              <a:ahLst/>
              <a:cxnLst/>
              <a:rect l="l" t="t" r="r" b="b"/>
              <a:pathLst>
                <a:path w="15331" h="1488" extrusionOk="0">
                  <a:moveTo>
                    <a:pt x="736" y="1"/>
                  </a:moveTo>
                  <a:cubicBezTo>
                    <a:pt x="332" y="1"/>
                    <a:pt x="0" y="333"/>
                    <a:pt x="0" y="752"/>
                  </a:cubicBezTo>
                  <a:lnTo>
                    <a:pt x="0" y="1488"/>
                  </a:lnTo>
                  <a:lnTo>
                    <a:pt x="15331" y="1488"/>
                  </a:lnTo>
                  <a:lnTo>
                    <a:pt x="15331" y="752"/>
                  </a:lnTo>
                  <a:cubicBezTo>
                    <a:pt x="15331" y="333"/>
                    <a:pt x="14999" y="1"/>
                    <a:pt x="14594" y="1"/>
                  </a:cubicBezTo>
                  <a:close/>
                </a:path>
              </a:pathLst>
            </a:custGeom>
            <a:solidFill>
              <a:srgbClr val="AD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16866;p73"/>
            <p:cNvSpPr/>
            <p:nvPr/>
          </p:nvSpPr>
          <p:spPr>
            <a:xfrm>
              <a:off x="6115089" y="1552853"/>
              <a:ext cx="51879" cy="26136"/>
            </a:xfrm>
            <a:custGeom>
              <a:avLst/>
              <a:gdLst/>
              <a:ahLst/>
              <a:cxnLst/>
              <a:rect l="l" t="t" r="r" b="b"/>
              <a:pathLst>
                <a:path w="1979" h="997" extrusionOk="0">
                  <a:moveTo>
                    <a:pt x="1" y="1"/>
                  </a:moveTo>
                  <a:lnTo>
                    <a:pt x="1" y="246"/>
                  </a:lnTo>
                  <a:cubicBezTo>
                    <a:pt x="1" y="665"/>
                    <a:pt x="333" y="997"/>
                    <a:pt x="751" y="997"/>
                  </a:cubicBezTo>
                  <a:lnTo>
                    <a:pt x="1242" y="997"/>
                  </a:lnTo>
                  <a:cubicBezTo>
                    <a:pt x="1646" y="997"/>
                    <a:pt x="1978" y="665"/>
                    <a:pt x="1978" y="246"/>
                  </a:cubicBezTo>
                  <a:lnTo>
                    <a:pt x="1978" y="1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16867;p73"/>
            <p:cNvSpPr/>
            <p:nvPr/>
          </p:nvSpPr>
          <p:spPr>
            <a:xfrm>
              <a:off x="6413285" y="1552853"/>
              <a:ext cx="52246" cy="26136"/>
            </a:xfrm>
            <a:custGeom>
              <a:avLst/>
              <a:gdLst/>
              <a:ahLst/>
              <a:cxnLst/>
              <a:rect l="l" t="t" r="r" b="b"/>
              <a:pathLst>
                <a:path w="1993" h="997" extrusionOk="0">
                  <a:moveTo>
                    <a:pt x="1" y="1"/>
                  </a:moveTo>
                  <a:lnTo>
                    <a:pt x="1" y="246"/>
                  </a:lnTo>
                  <a:cubicBezTo>
                    <a:pt x="1" y="665"/>
                    <a:pt x="333" y="997"/>
                    <a:pt x="751" y="997"/>
                  </a:cubicBezTo>
                  <a:lnTo>
                    <a:pt x="1242" y="997"/>
                  </a:lnTo>
                  <a:cubicBezTo>
                    <a:pt x="1646" y="997"/>
                    <a:pt x="1993" y="665"/>
                    <a:pt x="1993" y="246"/>
                  </a:cubicBezTo>
                  <a:lnTo>
                    <a:pt x="1993" y="1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16868;p73"/>
            <p:cNvSpPr/>
            <p:nvPr/>
          </p:nvSpPr>
          <p:spPr>
            <a:xfrm>
              <a:off x="6128328" y="1527136"/>
              <a:ext cx="25769" cy="39008"/>
            </a:xfrm>
            <a:custGeom>
              <a:avLst/>
              <a:gdLst/>
              <a:ahLst/>
              <a:cxnLst/>
              <a:rect l="l" t="t" r="r" b="b"/>
              <a:pathLst>
                <a:path w="983" h="1488" extrusionOk="0">
                  <a:moveTo>
                    <a:pt x="246" y="0"/>
                  </a:moveTo>
                  <a:cubicBezTo>
                    <a:pt x="102" y="0"/>
                    <a:pt x="1" y="101"/>
                    <a:pt x="1" y="246"/>
                  </a:cubicBezTo>
                  <a:lnTo>
                    <a:pt x="1" y="1242"/>
                  </a:lnTo>
                  <a:cubicBezTo>
                    <a:pt x="1" y="1372"/>
                    <a:pt x="102" y="1487"/>
                    <a:pt x="246" y="1487"/>
                  </a:cubicBezTo>
                  <a:lnTo>
                    <a:pt x="737" y="1487"/>
                  </a:lnTo>
                  <a:cubicBezTo>
                    <a:pt x="882" y="1487"/>
                    <a:pt x="983" y="1372"/>
                    <a:pt x="983" y="1227"/>
                  </a:cubicBezTo>
                  <a:lnTo>
                    <a:pt x="983" y="246"/>
                  </a:lnTo>
                  <a:cubicBezTo>
                    <a:pt x="983" y="101"/>
                    <a:pt x="867" y="0"/>
                    <a:pt x="737" y="0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16869;p73"/>
            <p:cNvSpPr/>
            <p:nvPr/>
          </p:nvSpPr>
          <p:spPr>
            <a:xfrm>
              <a:off x="6128328" y="1527136"/>
              <a:ext cx="26136" cy="19320"/>
            </a:xfrm>
            <a:custGeom>
              <a:avLst/>
              <a:gdLst/>
              <a:ahLst/>
              <a:cxnLst/>
              <a:rect l="l" t="t" r="r" b="b"/>
              <a:pathLst>
                <a:path w="997" h="737" extrusionOk="0">
                  <a:moveTo>
                    <a:pt x="246" y="0"/>
                  </a:moveTo>
                  <a:cubicBezTo>
                    <a:pt x="116" y="0"/>
                    <a:pt x="1" y="101"/>
                    <a:pt x="1" y="246"/>
                  </a:cubicBezTo>
                  <a:lnTo>
                    <a:pt x="1" y="491"/>
                  </a:lnTo>
                  <a:cubicBezTo>
                    <a:pt x="1" y="621"/>
                    <a:pt x="102" y="737"/>
                    <a:pt x="246" y="737"/>
                  </a:cubicBezTo>
                  <a:lnTo>
                    <a:pt x="737" y="737"/>
                  </a:lnTo>
                  <a:cubicBezTo>
                    <a:pt x="882" y="737"/>
                    <a:pt x="997" y="621"/>
                    <a:pt x="983" y="491"/>
                  </a:cubicBezTo>
                  <a:lnTo>
                    <a:pt x="983" y="246"/>
                  </a:lnTo>
                  <a:cubicBezTo>
                    <a:pt x="983" y="101"/>
                    <a:pt x="882" y="0"/>
                    <a:pt x="737" y="0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16870;p73"/>
            <p:cNvSpPr/>
            <p:nvPr/>
          </p:nvSpPr>
          <p:spPr>
            <a:xfrm>
              <a:off x="6426549" y="1527136"/>
              <a:ext cx="26136" cy="39008"/>
            </a:xfrm>
            <a:custGeom>
              <a:avLst/>
              <a:gdLst/>
              <a:ahLst/>
              <a:cxnLst/>
              <a:rect l="l" t="t" r="r" b="b"/>
              <a:pathLst>
                <a:path w="997" h="1488" extrusionOk="0">
                  <a:moveTo>
                    <a:pt x="245" y="0"/>
                  </a:moveTo>
                  <a:cubicBezTo>
                    <a:pt x="116" y="0"/>
                    <a:pt x="0" y="101"/>
                    <a:pt x="0" y="246"/>
                  </a:cubicBezTo>
                  <a:lnTo>
                    <a:pt x="0" y="1242"/>
                  </a:lnTo>
                  <a:cubicBezTo>
                    <a:pt x="0" y="1372"/>
                    <a:pt x="116" y="1487"/>
                    <a:pt x="245" y="1487"/>
                  </a:cubicBezTo>
                  <a:lnTo>
                    <a:pt x="736" y="1487"/>
                  </a:lnTo>
                  <a:cubicBezTo>
                    <a:pt x="881" y="1487"/>
                    <a:pt x="996" y="1372"/>
                    <a:pt x="982" y="1227"/>
                  </a:cubicBezTo>
                  <a:lnTo>
                    <a:pt x="982" y="246"/>
                  </a:lnTo>
                  <a:cubicBezTo>
                    <a:pt x="982" y="101"/>
                    <a:pt x="881" y="0"/>
                    <a:pt x="736" y="0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16871;p73"/>
            <p:cNvSpPr/>
            <p:nvPr/>
          </p:nvSpPr>
          <p:spPr>
            <a:xfrm>
              <a:off x="6426156" y="1527136"/>
              <a:ext cx="26136" cy="19320"/>
            </a:xfrm>
            <a:custGeom>
              <a:avLst/>
              <a:gdLst/>
              <a:ahLst/>
              <a:cxnLst/>
              <a:rect l="l" t="t" r="r" b="b"/>
              <a:pathLst>
                <a:path w="997" h="737" extrusionOk="0">
                  <a:moveTo>
                    <a:pt x="260" y="0"/>
                  </a:moveTo>
                  <a:cubicBezTo>
                    <a:pt x="116" y="0"/>
                    <a:pt x="15" y="101"/>
                    <a:pt x="15" y="246"/>
                  </a:cubicBezTo>
                  <a:lnTo>
                    <a:pt x="15" y="491"/>
                  </a:lnTo>
                  <a:cubicBezTo>
                    <a:pt x="1" y="621"/>
                    <a:pt x="116" y="737"/>
                    <a:pt x="260" y="737"/>
                  </a:cubicBezTo>
                  <a:lnTo>
                    <a:pt x="751" y="737"/>
                  </a:lnTo>
                  <a:cubicBezTo>
                    <a:pt x="896" y="737"/>
                    <a:pt x="997" y="621"/>
                    <a:pt x="997" y="491"/>
                  </a:cubicBezTo>
                  <a:lnTo>
                    <a:pt x="997" y="246"/>
                  </a:lnTo>
                  <a:cubicBezTo>
                    <a:pt x="997" y="101"/>
                    <a:pt x="881" y="0"/>
                    <a:pt x="751" y="0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16872;p73"/>
            <p:cNvSpPr/>
            <p:nvPr/>
          </p:nvSpPr>
          <p:spPr>
            <a:xfrm>
              <a:off x="6089372" y="1591835"/>
              <a:ext cx="401902" cy="12898"/>
            </a:xfrm>
            <a:custGeom>
              <a:avLst/>
              <a:gdLst/>
              <a:ahLst/>
              <a:cxnLst/>
              <a:rect l="l" t="t" r="r" b="b"/>
              <a:pathLst>
                <a:path w="15331" h="492" extrusionOk="0">
                  <a:moveTo>
                    <a:pt x="0" y="1"/>
                  </a:moveTo>
                  <a:lnTo>
                    <a:pt x="0" y="492"/>
                  </a:lnTo>
                  <a:lnTo>
                    <a:pt x="15331" y="492"/>
                  </a:lnTo>
                  <a:lnTo>
                    <a:pt x="15331" y="1"/>
                  </a:ln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16873;p73"/>
            <p:cNvSpPr/>
            <p:nvPr/>
          </p:nvSpPr>
          <p:spPr>
            <a:xfrm>
              <a:off x="6128328" y="1630450"/>
              <a:ext cx="51879" cy="26136"/>
            </a:xfrm>
            <a:custGeom>
              <a:avLst/>
              <a:gdLst/>
              <a:ahLst/>
              <a:cxnLst/>
              <a:rect l="l" t="t" r="r" b="b"/>
              <a:pathLst>
                <a:path w="1979" h="997" extrusionOk="0">
                  <a:moveTo>
                    <a:pt x="246" y="0"/>
                  </a:moveTo>
                  <a:cubicBezTo>
                    <a:pt x="102" y="0"/>
                    <a:pt x="1" y="116"/>
                    <a:pt x="1" y="260"/>
                  </a:cubicBezTo>
                  <a:lnTo>
                    <a:pt x="1" y="751"/>
                  </a:lnTo>
                  <a:cubicBezTo>
                    <a:pt x="1" y="895"/>
                    <a:pt x="102" y="996"/>
                    <a:pt x="246" y="996"/>
                  </a:cubicBezTo>
                  <a:lnTo>
                    <a:pt x="1733" y="996"/>
                  </a:lnTo>
                  <a:cubicBezTo>
                    <a:pt x="1863" y="996"/>
                    <a:pt x="1979" y="881"/>
                    <a:pt x="1964" y="751"/>
                  </a:cubicBezTo>
                  <a:lnTo>
                    <a:pt x="1964" y="260"/>
                  </a:lnTo>
                  <a:cubicBezTo>
                    <a:pt x="1964" y="116"/>
                    <a:pt x="1863" y="0"/>
                    <a:pt x="17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16874;p73"/>
            <p:cNvSpPr/>
            <p:nvPr/>
          </p:nvSpPr>
          <p:spPr>
            <a:xfrm>
              <a:off x="6128328" y="1682670"/>
              <a:ext cx="51879" cy="25743"/>
            </a:xfrm>
            <a:custGeom>
              <a:avLst/>
              <a:gdLst/>
              <a:ahLst/>
              <a:cxnLst/>
              <a:rect l="l" t="t" r="r" b="b"/>
              <a:pathLst>
                <a:path w="1979" h="982" extrusionOk="0">
                  <a:moveTo>
                    <a:pt x="246" y="0"/>
                  </a:moveTo>
                  <a:cubicBezTo>
                    <a:pt x="102" y="0"/>
                    <a:pt x="1" y="116"/>
                    <a:pt x="1" y="246"/>
                  </a:cubicBezTo>
                  <a:lnTo>
                    <a:pt x="1" y="736"/>
                  </a:lnTo>
                  <a:cubicBezTo>
                    <a:pt x="1" y="881"/>
                    <a:pt x="102" y="982"/>
                    <a:pt x="246" y="982"/>
                  </a:cubicBezTo>
                  <a:lnTo>
                    <a:pt x="1733" y="982"/>
                  </a:lnTo>
                  <a:cubicBezTo>
                    <a:pt x="1863" y="982"/>
                    <a:pt x="1979" y="881"/>
                    <a:pt x="1964" y="736"/>
                  </a:cubicBezTo>
                  <a:lnTo>
                    <a:pt x="1964" y="246"/>
                  </a:lnTo>
                  <a:cubicBezTo>
                    <a:pt x="1964" y="116"/>
                    <a:pt x="1863" y="0"/>
                    <a:pt x="17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16875;p73"/>
            <p:cNvSpPr/>
            <p:nvPr/>
          </p:nvSpPr>
          <p:spPr>
            <a:xfrm>
              <a:off x="6128328" y="1734497"/>
              <a:ext cx="51512" cy="26136"/>
            </a:xfrm>
            <a:custGeom>
              <a:avLst/>
              <a:gdLst/>
              <a:ahLst/>
              <a:cxnLst/>
              <a:rect l="l" t="t" r="r" b="b"/>
              <a:pathLst>
                <a:path w="1965" h="997" extrusionOk="0">
                  <a:moveTo>
                    <a:pt x="246" y="1"/>
                  </a:moveTo>
                  <a:cubicBezTo>
                    <a:pt x="102" y="1"/>
                    <a:pt x="1" y="116"/>
                    <a:pt x="1" y="261"/>
                  </a:cubicBezTo>
                  <a:lnTo>
                    <a:pt x="1" y="737"/>
                  </a:lnTo>
                  <a:cubicBezTo>
                    <a:pt x="1" y="881"/>
                    <a:pt x="102" y="997"/>
                    <a:pt x="246" y="997"/>
                  </a:cubicBezTo>
                  <a:lnTo>
                    <a:pt x="1733" y="997"/>
                  </a:lnTo>
                  <a:cubicBezTo>
                    <a:pt x="1863" y="983"/>
                    <a:pt x="1964" y="881"/>
                    <a:pt x="1964" y="752"/>
                  </a:cubicBezTo>
                  <a:lnTo>
                    <a:pt x="1964" y="261"/>
                  </a:lnTo>
                  <a:cubicBezTo>
                    <a:pt x="1964" y="116"/>
                    <a:pt x="1863" y="1"/>
                    <a:pt x="17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16876;p73"/>
            <p:cNvSpPr/>
            <p:nvPr/>
          </p:nvSpPr>
          <p:spPr>
            <a:xfrm>
              <a:off x="6219163" y="1734497"/>
              <a:ext cx="51486" cy="26136"/>
            </a:xfrm>
            <a:custGeom>
              <a:avLst/>
              <a:gdLst/>
              <a:ahLst/>
              <a:cxnLst/>
              <a:rect l="l" t="t" r="r" b="b"/>
              <a:pathLst>
                <a:path w="1964" h="997" extrusionOk="0">
                  <a:moveTo>
                    <a:pt x="246" y="1"/>
                  </a:moveTo>
                  <a:cubicBezTo>
                    <a:pt x="102" y="1"/>
                    <a:pt x="0" y="116"/>
                    <a:pt x="0" y="261"/>
                  </a:cubicBezTo>
                  <a:lnTo>
                    <a:pt x="0" y="737"/>
                  </a:lnTo>
                  <a:cubicBezTo>
                    <a:pt x="0" y="881"/>
                    <a:pt x="102" y="997"/>
                    <a:pt x="246" y="997"/>
                  </a:cubicBezTo>
                  <a:lnTo>
                    <a:pt x="1718" y="997"/>
                  </a:lnTo>
                  <a:cubicBezTo>
                    <a:pt x="1863" y="997"/>
                    <a:pt x="1964" y="881"/>
                    <a:pt x="1964" y="752"/>
                  </a:cubicBezTo>
                  <a:lnTo>
                    <a:pt x="1964" y="261"/>
                  </a:lnTo>
                  <a:cubicBezTo>
                    <a:pt x="1964" y="116"/>
                    <a:pt x="1863" y="1"/>
                    <a:pt x="17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16877;p73"/>
            <p:cNvSpPr/>
            <p:nvPr/>
          </p:nvSpPr>
          <p:spPr>
            <a:xfrm>
              <a:off x="6309604" y="1734497"/>
              <a:ext cx="51879" cy="26136"/>
            </a:xfrm>
            <a:custGeom>
              <a:avLst/>
              <a:gdLst/>
              <a:ahLst/>
              <a:cxnLst/>
              <a:rect l="l" t="t" r="r" b="b"/>
              <a:pathLst>
                <a:path w="1979" h="997" extrusionOk="0">
                  <a:moveTo>
                    <a:pt x="260" y="1"/>
                  </a:moveTo>
                  <a:cubicBezTo>
                    <a:pt x="116" y="1"/>
                    <a:pt x="1" y="116"/>
                    <a:pt x="1" y="261"/>
                  </a:cubicBezTo>
                  <a:lnTo>
                    <a:pt x="1" y="737"/>
                  </a:lnTo>
                  <a:cubicBezTo>
                    <a:pt x="1" y="881"/>
                    <a:pt x="116" y="997"/>
                    <a:pt x="260" y="997"/>
                  </a:cubicBezTo>
                  <a:lnTo>
                    <a:pt x="1733" y="997"/>
                  </a:lnTo>
                  <a:cubicBezTo>
                    <a:pt x="1877" y="997"/>
                    <a:pt x="1978" y="881"/>
                    <a:pt x="1978" y="752"/>
                  </a:cubicBezTo>
                  <a:lnTo>
                    <a:pt x="1978" y="261"/>
                  </a:lnTo>
                  <a:cubicBezTo>
                    <a:pt x="1978" y="116"/>
                    <a:pt x="1877" y="1"/>
                    <a:pt x="17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16878;p73"/>
            <p:cNvSpPr/>
            <p:nvPr/>
          </p:nvSpPr>
          <p:spPr>
            <a:xfrm>
              <a:off x="6219163" y="1682670"/>
              <a:ext cx="51486" cy="25743"/>
            </a:xfrm>
            <a:custGeom>
              <a:avLst/>
              <a:gdLst/>
              <a:ahLst/>
              <a:cxnLst/>
              <a:rect l="l" t="t" r="r" b="b"/>
              <a:pathLst>
                <a:path w="1964" h="982" extrusionOk="0">
                  <a:moveTo>
                    <a:pt x="246" y="0"/>
                  </a:moveTo>
                  <a:cubicBezTo>
                    <a:pt x="102" y="0"/>
                    <a:pt x="0" y="116"/>
                    <a:pt x="0" y="246"/>
                  </a:cubicBezTo>
                  <a:lnTo>
                    <a:pt x="0" y="736"/>
                  </a:lnTo>
                  <a:cubicBezTo>
                    <a:pt x="0" y="881"/>
                    <a:pt x="102" y="982"/>
                    <a:pt x="246" y="982"/>
                  </a:cubicBezTo>
                  <a:lnTo>
                    <a:pt x="1718" y="982"/>
                  </a:lnTo>
                  <a:cubicBezTo>
                    <a:pt x="1863" y="982"/>
                    <a:pt x="1964" y="881"/>
                    <a:pt x="1964" y="736"/>
                  </a:cubicBezTo>
                  <a:lnTo>
                    <a:pt x="1964" y="246"/>
                  </a:lnTo>
                  <a:cubicBezTo>
                    <a:pt x="1964" y="116"/>
                    <a:pt x="1863" y="0"/>
                    <a:pt x="17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16879;p73"/>
            <p:cNvSpPr/>
            <p:nvPr/>
          </p:nvSpPr>
          <p:spPr>
            <a:xfrm>
              <a:off x="6128328" y="1786350"/>
              <a:ext cx="51512" cy="25769"/>
            </a:xfrm>
            <a:custGeom>
              <a:avLst/>
              <a:gdLst/>
              <a:ahLst/>
              <a:cxnLst/>
              <a:rect l="l" t="t" r="r" b="b"/>
              <a:pathLst>
                <a:path w="1965" h="983" extrusionOk="0">
                  <a:moveTo>
                    <a:pt x="246" y="1"/>
                  </a:moveTo>
                  <a:cubicBezTo>
                    <a:pt x="102" y="1"/>
                    <a:pt x="1" y="116"/>
                    <a:pt x="1" y="246"/>
                  </a:cubicBezTo>
                  <a:lnTo>
                    <a:pt x="1" y="737"/>
                  </a:lnTo>
                  <a:cubicBezTo>
                    <a:pt x="1" y="867"/>
                    <a:pt x="102" y="982"/>
                    <a:pt x="246" y="982"/>
                  </a:cubicBezTo>
                  <a:lnTo>
                    <a:pt x="1733" y="982"/>
                  </a:lnTo>
                  <a:cubicBezTo>
                    <a:pt x="1863" y="982"/>
                    <a:pt x="1964" y="881"/>
                    <a:pt x="1964" y="737"/>
                  </a:cubicBezTo>
                  <a:lnTo>
                    <a:pt x="1964" y="246"/>
                  </a:lnTo>
                  <a:cubicBezTo>
                    <a:pt x="1964" y="116"/>
                    <a:pt x="1863" y="1"/>
                    <a:pt x="17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16880;p73"/>
            <p:cNvSpPr/>
            <p:nvPr/>
          </p:nvSpPr>
          <p:spPr>
            <a:xfrm>
              <a:off x="6219163" y="1630450"/>
              <a:ext cx="51879" cy="26136"/>
            </a:xfrm>
            <a:custGeom>
              <a:avLst/>
              <a:gdLst/>
              <a:ahLst/>
              <a:cxnLst/>
              <a:rect l="l" t="t" r="r" b="b"/>
              <a:pathLst>
                <a:path w="1979" h="997" extrusionOk="0">
                  <a:moveTo>
                    <a:pt x="246" y="0"/>
                  </a:moveTo>
                  <a:cubicBezTo>
                    <a:pt x="102" y="0"/>
                    <a:pt x="0" y="116"/>
                    <a:pt x="0" y="260"/>
                  </a:cubicBezTo>
                  <a:lnTo>
                    <a:pt x="0" y="751"/>
                  </a:lnTo>
                  <a:cubicBezTo>
                    <a:pt x="0" y="895"/>
                    <a:pt x="102" y="996"/>
                    <a:pt x="246" y="996"/>
                  </a:cubicBezTo>
                  <a:lnTo>
                    <a:pt x="1718" y="996"/>
                  </a:lnTo>
                  <a:cubicBezTo>
                    <a:pt x="1863" y="996"/>
                    <a:pt x="1978" y="881"/>
                    <a:pt x="1964" y="751"/>
                  </a:cubicBezTo>
                  <a:lnTo>
                    <a:pt x="1964" y="260"/>
                  </a:lnTo>
                  <a:cubicBezTo>
                    <a:pt x="1964" y="116"/>
                    <a:pt x="1863" y="0"/>
                    <a:pt x="17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16881;p73"/>
            <p:cNvSpPr/>
            <p:nvPr/>
          </p:nvSpPr>
          <p:spPr>
            <a:xfrm>
              <a:off x="6219163" y="1786350"/>
              <a:ext cx="51486" cy="25769"/>
            </a:xfrm>
            <a:custGeom>
              <a:avLst/>
              <a:gdLst/>
              <a:ahLst/>
              <a:cxnLst/>
              <a:rect l="l" t="t" r="r" b="b"/>
              <a:pathLst>
                <a:path w="1964" h="983" extrusionOk="0">
                  <a:moveTo>
                    <a:pt x="246" y="1"/>
                  </a:moveTo>
                  <a:cubicBezTo>
                    <a:pt x="102" y="1"/>
                    <a:pt x="0" y="116"/>
                    <a:pt x="0" y="246"/>
                  </a:cubicBezTo>
                  <a:lnTo>
                    <a:pt x="0" y="737"/>
                  </a:lnTo>
                  <a:cubicBezTo>
                    <a:pt x="0" y="867"/>
                    <a:pt x="102" y="982"/>
                    <a:pt x="246" y="982"/>
                  </a:cubicBezTo>
                  <a:lnTo>
                    <a:pt x="1718" y="982"/>
                  </a:lnTo>
                  <a:cubicBezTo>
                    <a:pt x="1863" y="982"/>
                    <a:pt x="1964" y="881"/>
                    <a:pt x="1964" y="737"/>
                  </a:cubicBezTo>
                  <a:lnTo>
                    <a:pt x="1964" y="246"/>
                  </a:lnTo>
                  <a:cubicBezTo>
                    <a:pt x="1964" y="116"/>
                    <a:pt x="1863" y="1"/>
                    <a:pt x="17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16882;p73"/>
            <p:cNvSpPr/>
            <p:nvPr/>
          </p:nvSpPr>
          <p:spPr>
            <a:xfrm>
              <a:off x="6400439" y="1734497"/>
              <a:ext cx="51853" cy="26136"/>
            </a:xfrm>
            <a:custGeom>
              <a:avLst/>
              <a:gdLst/>
              <a:ahLst/>
              <a:cxnLst/>
              <a:rect l="l" t="t" r="r" b="b"/>
              <a:pathLst>
                <a:path w="1978" h="997" extrusionOk="0">
                  <a:moveTo>
                    <a:pt x="260" y="1"/>
                  </a:moveTo>
                  <a:cubicBezTo>
                    <a:pt x="116" y="1"/>
                    <a:pt x="0" y="116"/>
                    <a:pt x="0" y="261"/>
                  </a:cubicBezTo>
                  <a:lnTo>
                    <a:pt x="0" y="737"/>
                  </a:lnTo>
                  <a:cubicBezTo>
                    <a:pt x="0" y="881"/>
                    <a:pt x="116" y="997"/>
                    <a:pt x="260" y="997"/>
                  </a:cubicBezTo>
                  <a:lnTo>
                    <a:pt x="1732" y="997"/>
                  </a:lnTo>
                  <a:cubicBezTo>
                    <a:pt x="1877" y="997"/>
                    <a:pt x="1978" y="881"/>
                    <a:pt x="1978" y="752"/>
                  </a:cubicBezTo>
                  <a:lnTo>
                    <a:pt x="1978" y="261"/>
                  </a:lnTo>
                  <a:cubicBezTo>
                    <a:pt x="1978" y="116"/>
                    <a:pt x="1877" y="1"/>
                    <a:pt x="17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16883;p73"/>
            <p:cNvSpPr/>
            <p:nvPr/>
          </p:nvSpPr>
          <p:spPr>
            <a:xfrm>
              <a:off x="6400439" y="1630450"/>
              <a:ext cx="52246" cy="26136"/>
            </a:xfrm>
            <a:custGeom>
              <a:avLst/>
              <a:gdLst/>
              <a:ahLst/>
              <a:cxnLst/>
              <a:rect l="l" t="t" r="r" b="b"/>
              <a:pathLst>
                <a:path w="1993" h="997" extrusionOk="0">
                  <a:moveTo>
                    <a:pt x="260" y="0"/>
                  </a:moveTo>
                  <a:cubicBezTo>
                    <a:pt x="116" y="0"/>
                    <a:pt x="0" y="116"/>
                    <a:pt x="0" y="260"/>
                  </a:cubicBezTo>
                  <a:lnTo>
                    <a:pt x="0" y="751"/>
                  </a:lnTo>
                  <a:cubicBezTo>
                    <a:pt x="0" y="895"/>
                    <a:pt x="116" y="996"/>
                    <a:pt x="260" y="996"/>
                  </a:cubicBezTo>
                  <a:lnTo>
                    <a:pt x="1732" y="996"/>
                  </a:lnTo>
                  <a:cubicBezTo>
                    <a:pt x="1877" y="996"/>
                    <a:pt x="1992" y="881"/>
                    <a:pt x="1978" y="751"/>
                  </a:cubicBezTo>
                  <a:lnTo>
                    <a:pt x="1978" y="260"/>
                  </a:lnTo>
                  <a:cubicBezTo>
                    <a:pt x="1978" y="116"/>
                    <a:pt x="1877" y="0"/>
                    <a:pt x="17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16884;p73"/>
            <p:cNvSpPr/>
            <p:nvPr/>
          </p:nvSpPr>
          <p:spPr>
            <a:xfrm>
              <a:off x="6400439" y="1786350"/>
              <a:ext cx="51853" cy="25769"/>
            </a:xfrm>
            <a:custGeom>
              <a:avLst/>
              <a:gdLst/>
              <a:ahLst/>
              <a:cxnLst/>
              <a:rect l="l" t="t" r="r" b="b"/>
              <a:pathLst>
                <a:path w="1978" h="983" extrusionOk="0">
                  <a:moveTo>
                    <a:pt x="260" y="1"/>
                  </a:moveTo>
                  <a:cubicBezTo>
                    <a:pt x="116" y="1"/>
                    <a:pt x="0" y="116"/>
                    <a:pt x="0" y="246"/>
                  </a:cubicBezTo>
                  <a:lnTo>
                    <a:pt x="0" y="737"/>
                  </a:lnTo>
                  <a:cubicBezTo>
                    <a:pt x="0" y="867"/>
                    <a:pt x="116" y="982"/>
                    <a:pt x="260" y="982"/>
                  </a:cubicBezTo>
                  <a:lnTo>
                    <a:pt x="1732" y="982"/>
                  </a:lnTo>
                  <a:cubicBezTo>
                    <a:pt x="1877" y="982"/>
                    <a:pt x="1978" y="881"/>
                    <a:pt x="1978" y="737"/>
                  </a:cubicBezTo>
                  <a:lnTo>
                    <a:pt x="1978" y="246"/>
                  </a:lnTo>
                  <a:cubicBezTo>
                    <a:pt x="1978" y="116"/>
                    <a:pt x="1877" y="1"/>
                    <a:pt x="17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16885;p73"/>
            <p:cNvSpPr/>
            <p:nvPr/>
          </p:nvSpPr>
          <p:spPr>
            <a:xfrm>
              <a:off x="6309604" y="1682670"/>
              <a:ext cx="51879" cy="25743"/>
            </a:xfrm>
            <a:custGeom>
              <a:avLst/>
              <a:gdLst/>
              <a:ahLst/>
              <a:cxnLst/>
              <a:rect l="l" t="t" r="r" b="b"/>
              <a:pathLst>
                <a:path w="1979" h="982" extrusionOk="0">
                  <a:moveTo>
                    <a:pt x="260" y="0"/>
                  </a:moveTo>
                  <a:cubicBezTo>
                    <a:pt x="116" y="0"/>
                    <a:pt x="1" y="116"/>
                    <a:pt x="1" y="246"/>
                  </a:cubicBezTo>
                  <a:lnTo>
                    <a:pt x="1" y="736"/>
                  </a:lnTo>
                  <a:cubicBezTo>
                    <a:pt x="1" y="881"/>
                    <a:pt x="116" y="982"/>
                    <a:pt x="260" y="982"/>
                  </a:cubicBezTo>
                  <a:lnTo>
                    <a:pt x="1733" y="982"/>
                  </a:lnTo>
                  <a:cubicBezTo>
                    <a:pt x="1877" y="982"/>
                    <a:pt x="1978" y="881"/>
                    <a:pt x="1978" y="736"/>
                  </a:cubicBezTo>
                  <a:lnTo>
                    <a:pt x="1978" y="246"/>
                  </a:lnTo>
                  <a:cubicBezTo>
                    <a:pt x="1978" y="116"/>
                    <a:pt x="1877" y="0"/>
                    <a:pt x="17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16886;p73"/>
            <p:cNvSpPr/>
            <p:nvPr/>
          </p:nvSpPr>
          <p:spPr>
            <a:xfrm>
              <a:off x="6309604" y="1630450"/>
              <a:ext cx="52246" cy="26136"/>
            </a:xfrm>
            <a:custGeom>
              <a:avLst/>
              <a:gdLst/>
              <a:ahLst/>
              <a:cxnLst/>
              <a:rect l="l" t="t" r="r" b="b"/>
              <a:pathLst>
                <a:path w="1993" h="997" extrusionOk="0">
                  <a:moveTo>
                    <a:pt x="260" y="0"/>
                  </a:moveTo>
                  <a:cubicBezTo>
                    <a:pt x="116" y="0"/>
                    <a:pt x="1" y="116"/>
                    <a:pt x="1" y="260"/>
                  </a:cubicBezTo>
                  <a:lnTo>
                    <a:pt x="1" y="751"/>
                  </a:lnTo>
                  <a:cubicBezTo>
                    <a:pt x="1" y="895"/>
                    <a:pt x="116" y="996"/>
                    <a:pt x="260" y="996"/>
                  </a:cubicBezTo>
                  <a:lnTo>
                    <a:pt x="1733" y="996"/>
                  </a:lnTo>
                  <a:cubicBezTo>
                    <a:pt x="1877" y="996"/>
                    <a:pt x="1993" y="881"/>
                    <a:pt x="1978" y="751"/>
                  </a:cubicBezTo>
                  <a:lnTo>
                    <a:pt x="1978" y="260"/>
                  </a:lnTo>
                  <a:cubicBezTo>
                    <a:pt x="1978" y="116"/>
                    <a:pt x="1877" y="0"/>
                    <a:pt x="17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16887;p73"/>
            <p:cNvSpPr/>
            <p:nvPr/>
          </p:nvSpPr>
          <p:spPr>
            <a:xfrm>
              <a:off x="6400439" y="1682670"/>
              <a:ext cx="51853" cy="25743"/>
            </a:xfrm>
            <a:custGeom>
              <a:avLst/>
              <a:gdLst/>
              <a:ahLst/>
              <a:cxnLst/>
              <a:rect l="l" t="t" r="r" b="b"/>
              <a:pathLst>
                <a:path w="1978" h="982" extrusionOk="0">
                  <a:moveTo>
                    <a:pt x="260" y="0"/>
                  </a:moveTo>
                  <a:cubicBezTo>
                    <a:pt x="116" y="0"/>
                    <a:pt x="0" y="116"/>
                    <a:pt x="0" y="246"/>
                  </a:cubicBezTo>
                  <a:lnTo>
                    <a:pt x="0" y="736"/>
                  </a:lnTo>
                  <a:cubicBezTo>
                    <a:pt x="0" y="881"/>
                    <a:pt x="116" y="982"/>
                    <a:pt x="260" y="982"/>
                  </a:cubicBezTo>
                  <a:lnTo>
                    <a:pt x="1732" y="982"/>
                  </a:lnTo>
                  <a:cubicBezTo>
                    <a:pt x="1877" y="982"/>
                    <a:pt x="1978" y="881"/>
                    <a:pt x="1978" y="736"/>
                  </a:cubicBezTo>
                  <a:lnTo>
                    <a:pt x="1978" y="246"/>
                  </a:lnTo>
                  <a:cubicBezTo>
                    <a:pt x="1978" y="116"/>
                    <a:pt x="1877" y="0"/>
                    <a:pt x="17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16888;p73"/>
            <p:cNvSpPr/>
            <p:nvPr/>
          </p:nvSpPr>
          <p:spPr>
            <a:xfrm>
              <a:off x="6309604" y="1786350"/>
              <a:ext cx="51879" cy="25769"/>
            </a:xfrm>
            <a:custGeom>
              <a:avLst/>
              <a:gdLst/>
              <a:ahLst/>
              <a:cxnLst/>
              <a:rect l="l" t="t" r="r" b="b"/>
              <a:pathLst>
                <a:path w="1979" h="983" extrusionOk="0">
                  <a:moveTo>
                    <a:pt x="260" y="1"/>
                  </a:moveTo>
                  <a:cubicBezTo>
                    <a:pt x="116" y="1"/>
                    <a:pt x="1" y="116"/>
                    <a:pt x="1" y="246"/>
                  </a:cubicBezTo>
                  <a:lnTo>
                    <a:pt x="1" y="737"/>
                  </a:lnTo>
                  <a:cubicBezTo>
                    <a:pt x="1" y="867"/>
                    <a:pt x="116" y="982"/>
                    <a:pt x="260" y="982"/>
                  </a:cubicBezTo>
                  <a:lnTo>
                    <a:pt x="1733" y="982"/>
                  </a:lnTo>
                  <a:cubicBezTo>
                    <a:pt x="1877" y="982"/>
                    <a:pt x="1978" y="881"/>
                    <a:pt x="1978" y="737"/>
                  </a:cubicBezTo>
                  <a:lnTo>
                    <a:pt x="1978" y="246"/>
                  </a:lnTo>
                  <a:cubicBezTo>
                    <a:pt x="1978" y="116"/>
                    <a:pt x="1877" y="1"/>
                    <a:pt x="17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16889;p73"/>
            <p:cNvSpPr/>
            <p:nvPr/>
          </p:nvSpPr>
          <p:spPr>
            <a:xfrm>
              <a:off x="6397661" y="1676116"/>
              <a:ext cx="57385" cy="39113"/>
            </a:xfrm>
            <a:custGeom>
              <a:avLst/>
              <a:gdLst/>
              <a:ahLst/>
              <a:cxnLst/>
              <a:rect l="l" t="t" r="r" b="b"/>
              <a:pathLst>
                <a:path w="2189" h="1492" extrusionOk="0">
                  <a:moveTo>
                    <a:pt x="1836" y="1"/>
                  </a:moveTo>
                  <a:cubicBezTo>
                    <a:pt x="1779" y="1"/>
                    <a:pt x="1719" y="23"/>
                    <a:pt x="1665" y="77"/>
                  </a:cubicBezTo>
                  <a:lnTo>
                    <a:pt x="842" y="885"/>
                  </a:lnTo>
                  <a:lnTo>
                    <a:pt x="525" y="568"/>
                  </a:lnTo>
                  <a:cubicBezTo>
                    <a:pt x="471" y="514"/>
                    <a:pt x="411" y="492"/>
                    <a:pt x="354" y="492"/>
                  </a:cubicBezTo>
                  <a:cubicBezTo>
                    <a:pt x="164" y="492"/>
                    <a:pt x="1" y="737"/>
                    <a:pt x="178" y="914"/>
                  </a:cubicBezTo>
                  <a:lnTo>
                    <a:pt x="669" y="1420"/>
                  </a:lnTo>
                  <a:cubicBezTo>
                    <a:pt x="712" y="1463"/>
                    <a:pt x="785" y="1492"/>
                    <a:pt x="857" y="1492"/>
                  </a:cubicBezTo>
                  <a:cubicBezTo>
                    <a:pt x="914" y="1477"/>
                    <a:pt x="972" y="1463"/>
                    <a:pt x="1015" y="1420"/>
                  </a:cubicBezTo>
                  <a:lnTo>
                    <a:pt x="2012" y="424"/>
                  </a:lnTo>
                  <a:cubicBezTo>
                    <a:pt x="2189" y="246"/>
                    <a:pt x="2026" y="1"/>
                    <a:pt x="1836" y="1"/>
                  </a:cubicBezTo>
                  <a:close/>
                </a:path>
              </a:pathLst>
            </a:custGeom>
            <a:solidFill>
              <a:srgbClr val="AD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16890;p73"/>
            <p:cNvSpPr/>
            <p:nvPr/>
          </p:nvSpPr>
          <p:spPr>
            <a:xfrm>
              <a:off x="6216017" y="1676116"/>
              <a:ext cx="57385" cy="39113"/>
            </a:xfrm>
            <a:custGeom>
              <a:avLst/>
              <a:gdLst/>
              <a:ahLst/>
              <a:cxnLst/>
              <a:rect l="l" t="t" r="r" b="b"/>
              <a:pathLst>
                <a:path w="2189" h="1492" extrusionOk="0">
                  <a:moveTo>
                    <a:pt x="1836" y="1"/>
                  </a:moveTo>
                  <a:cubicBezTo>
                    <a:pt x="1779" y="1"/>
                    <a:pt x="1719" y="23"/>
                    <a:pt x="1665" y="77"/>
                  </a:cubicBezTo>
                  <a:lnTo>
                    <a:pt x="857" y="885"/>
                  </a:lnTo>
                  <a:lnTo>
                    <a:pt x="525" y="568"/>
                  </a:lnTo>
                  <a:cubicBezTo>
                    <a:pt x="471" y="514"/>
                    <a:pt x="411" y="492"/>
                    <a:pt x="354" y="492"/>
                  </a:cubicBezTo>
                  <a:cubicBezTo>
                    <a:pt x="164" y="492"/>
                    <a:pt x="1" y="737"/>
                    <a:pt x="178" y="914"/>
                  </a:cubicBezTo>
                  <a:lnTo>
                    <a:pt x="669" y="1420"/>
                  </a:lnTo>
                  <a:cubicBezTo>
                    <a:pt x="727" y="1463"/>
                    <a:pt x="784" y="1492"/>
                    <a:pt x="857" y="1492"/>
                  </a:cubicBezTo>
                  <a:cubicBezTo>
                    <a:pt x="914" y="1477"/>
                    <a:pt x="972" y="1463"/>
                    <a:pt x="1030" y="1420"/>
                  </a:cubicBezTo>
                  <a:lnTo>
                    <a:pt x="2012" y="424"/>
                  </a:lnTo>
                  <a:cubicBezTo>
                    <a:pt x="2189" y="246"/>
                    <a:pt x="2026" y="1"/>
                    <a:pt x="1836" y="1"/>
                  </a:cubicBezTo>
                  <a:close/>
                </a:path>
              </a:pathLst>
            </a:custGeom>
            <a:solidFill>
              <a:srgbClr val="AD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16891;p73"/>
            <p:cNvSpPr/>
            <p:nvPr/>
          </p:nvSpPr>
          <p:spPr>
            <a:xfrm>
              <a:off x="6306852" y="1727969"/>
              <a:ext cx="57385" cy="39113"/>
            </a:xfrm>
            <a:custGeom>
              <a:avLst/>
              <a:gdLst/>
              <a:ahLst/>
              <a:cxnLst/>
              <a:rect l="l" t="t" r="r" b="b"/>
              <a:pathLst>
                <a:path w="2189" h="1492" extrusionOk="0">
                  <a:moveTo>
                    <a:pt x="1836" y="1"/>
                  </a:moveTo>
                  <a:cubicBezTo>
                    <a:pt x="1778" y="1"/>
                    <a:pt x="1718" y="23"/>
                    <a:pt x="1665" y="77"/>
                  </a:cubicBezTo>
                  <a:lnTo>
                    <a:pt x="842" y="885"/>
                  </a:lnTo>
                  <a:lnTo>
                    <a:pt x="524" y="568"/>
                  </a:lnTo>
                  <a:cubicBezTo>
                    <a:pt x="470" y="514"/>
                    <a:pt x="411" y="491"/>
                    <a:pt x="353" y="491"/>
                  </a:cubicBezTo>
                  <a:cubicBezTo>
                    <a:pt x="163" y="491"/>
                    <a:pt x="0" y="737"/>
                    <a:pt x="178" y="914"/>
                  </a:cubicBezTo>
                  <a:lnTo>
                    <a:pt x="669" y="1419"/>
                  </a:lnTo>
                  <a:cubicBezTo>
                    <a:pt x="726" y="1463"/>
                    <a:pt x="784" y="1491"/>
                    <a:pt x="856" y="1491"/>
                  </a:cubicBezTo>
                  <a:cubicBezTo>
                    <a:pt x="914" y="1477"/>
                    <a:pt x="986" y="1448"/>
                    <a:pt x="1029" y="1405"/>
                  </a:cubicBezTo>
                  <a:lnTo>
                    <a:pt x="2011" y="423"/>
                  </a:lnTo>
                  <a:cubicBezTo>
                    <a:pt x="2188" y="246"/>
                    <a:pt x="2025" y="1"/>
                    <a:pt x="1836" y="1"/>
                  </a:cubicBezTo>
                  <a:close/>
                </a:path>
              </a:pathLst>
            </a:custGeom>
            <a:solidFill>
              <a:srgbClr val="AD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16892;p73"/>
            <p:cNvSpPr/>
            <p:nvPr/>
          </p:nvSpPr>
          <p:spPr>
            <a:xfrm>
              <a:off x="6125208" y="1779823"/>
              <a:ext cx="57385" cy="39113"/>
            </a:xfrm>
            <a:custGeom>
              <a:avLst/>
              <a:gdLst/>
              <a:ahLst/>
              <a:cxnLst/>
              <a:rect l="l" t="t" r="r" b="b"/>
              <a:pathLst>
                <a:path w="2189" h="1492" extrusionOk="0">
                  <a:moveTo>
                    <a:pt x="1836" y="0"/>
                  </a:moveTo>
                  <a:cubicBezTo>
                    <a:pt x="1778" y="0"/>
                    <a:pt x="1718" y="23"/>
                    <a:pt x="1665" y="76"/>
                  </a:cubicBezTo>
                  <a:lnTo>
                    <a:pt x="856" y="885"/>
                  </a:lnTo>
                  <a:lnTo>
                    <a:pt x="539" y="567"/>
                  </a:lnTo>
                  <a:cubicBezTo>
                    <a:pt x="482" y="514"/>
                    <a:pt x="420" y="491"/>
                    <a:pt x="360" y="491"/>
                  </a:cubicBezTo>
                  <a:cubicBezTo>
                    <a:pt x="164" y="491"/>
                    <a:pt x="0" y="739"/>
                    <a:pt x="178" y="928"/>
                  </a:cubicBezTo>
                  <a:lnTo>
                    <a:pt x="683" y="1419"/>
                  </a:lnTo>
                  <a:cubicBezTo>
                    <a:pt x="726" y="1462"/>
                    <a:pt x="784" y="1491"/>
                    <a:pt x="856" y="1491"/>
                  </a:cubicBezTo>
                  <a:cubicBezTo>
                    <a:pt x="914" y="1491"/>
                    <a:pt x="972" y="1462"/>
                    <a:pt x="1029" y="1419"/>
                  </a:cubicBezTo>
                  <a:lnTo>
                    <a:pt x="2011" y="423"/>
                  </a:lnTo>
                  <a:cubicBezTo>
                    <a:pt x="2188" y="246"/>
                    <a:pt x="2025" y="0"/>
                    <a:pt x="1836" y="0"/>
                  </a:cubicBezTo>
                  <a:close/>
                </a:path>
              </a:pathLst>
            </a:custGeom>
            <a:solidFill>
              <a:srgbClr val="AD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16893;p73"/>
            <p:cNvSpPr/>
            <p:nvPr/>
          </p:nvSpPr>
          <p:spPr>
            <a:xfrm>
              <a:off x="6306852" y="1624289"/>
              <a:ext cx="57385" cy="39113"/>
            </a:xfrm>
            <a:custGeom>
              <a:avLst/>
              <a:gdLst/>
              <a:ahLst/>
              <a:cxnLst/>
              <a:rect l="l" t="t" r="r" b="b"/>
              <a:pathLst>
                <a:path w="2189" h="1492" extrusionOk="0">
                  <a:moveTo>
                    <a:pt x="1836" y="0"/>
                  </a:moveTo>
                  <a:cubicBezTo>
                    <a:pt x="1778" y="0"/>
                    <a:pt x="1718" y="23"/>
                    <a:pt x="1665" y="76"/>
                  </a:cubicBezTo>
                  <a:lnTo>
                    <a:pt x="842" y="885"/>
                  </a:lnTo>
                  <a:lnTo>
                    <a:pt x="524" y="567"/>
                  </a:lnTo>
                  <a:cubicBezTo>
                    <a:pt x="470" y="514"/>
                    <a:pt x="411" y="491"/>
                    <a:pt x="353" y="491"/>
                  </a:cubicBezTo>
                  <a:cubicBezTo>
                    <a:pt x="163" y="491"/>
                    <a:pt x="0" y="736"/>
                    <a:pt x="178" y="914"/>
                  </a:cubicBezTo>
                  <a:lnTo>
                    <a:pt x="669" y="1419"/>
                  </a:lnTo>
                  <a:cubicBezTo>
                    <a:pt x="726" y="1462"/>
                    <a:pt x="784" y="1491"/>
                    <a:pt x="856" y="1491"/>
                  </a:cubicBezTo>
                  <a:cubicBezTo>
                    <a:pt x="914" y="1477"/>
                    <a:pt x="972" y="1462"/>
                    <a:pt x="1029" y="1419"/>
                  </a:cubicBezTo>
                  <a:lnTo>
                    <a:pt x="2011" y="423"/>
                  </a:lnTo>
                  <a:cubicBezTo>
                    <a:pt x="2188" y="246"/>
                    <a:pt x="2025" y="0"/>
                    <a:pt x="1836" y="0"/>
                  </a:cubicBezTo>
                  <a:close/>
                </a:path>
              </a:pathLst>
            </a:custGeom>
            <a:solidFill>
              <a:srgbClr val="AD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5" name="Google Shape;16739;p73"/>
          <p:cNvGrpSpPr/>
          <p:nvPr/>
        </p:nvGrpSpPr>
        <p:grpSpPr>
          <a:xfrm>
            <a:off x="4399981" y="2790592"/>
            <a:ext cx="372410" cy="372410"/>
            <a:chOff x="1821465" y="1981993"/>
            <a:chExt cx="372410" cy="372410"/>
          </a:xfrm>
        </p:grpSpPr>
        <p:sp>
          <p:nvSpPr>
            <p:cNvPr id="336" name="Google Shape;16740;p73"/>
            <p:cNvSpPr/>
            <p:nvPr/>
          </p:nvSpPr>
          <p:spPr>
            <a:xfrm>
              <a:off x="1821858" y="1981993"/>
              <a:ext cx="282336" cy="186205"/>
            </a:xfrm>
            <a:custGeom>
              <a:avLst/>
              <a:gdLst/>
              <a:ahLst/>
              <a:cxnLst/>
              <a:rect l="l" t="t" r="r" b="b"/>
              <a:pathLst>
                <a:path w="10770" h="7103" extrusionOk="0">
                  <a:moveTo>
                    <a:pt x="910" y="1"/>
                  </a:moveTo>
                  <a:cubicBezTo>
                    <a:pt x="405" y="1"/>
                    <a:pt x="0" y="405"/>
                    <a:pt x="0" y="925"/>
                  </a:cubicBezTo>
                  <a:lnTo>
                    <a:pt x="0" y="6872"/>
                  </a:lnTo>
                  <a:cubicBezTo>
                    <a:pt x="0" y="7002"/>
                    <a:pt x="101" y="7103"/>
                    <a:pt x="231" y="7103"/>
                  </a:cubicBezTo>
                  <a:lnTo>
                    <a:pt x="2527" y="7103"/>
                  </a:lnTo>
                  <a:cubicBezTo>
                    <a:pt x="2772" y="7103"/>
                    <a:pt x="2989" y="6901"/>
                    <a:pt x="2989" y="6641"/>
                  </a:cubicBezTo>
                  <a:lnTo>
                    <a:pt x="2989" y="6179"/>
                  </a:lnTo>
                  <a:cubicBezTo>
                    <a:pt x="2989" y="5991"/>
                    <a:pt x="2902" y="5804"/>
                    <a:pt x="2758" y="5674"/>
                  </a:cubicBezTo>
                  <a:cubicBezTo>
                    <a:pt x="1848" y="4909"/>
                    <a:pt x="2382" y="3436"/>
                    <a:pt x="3566" y="3436"/>
                  </a:cubicBezTo>
                  <a:cubicBezTo>
                    <a:pt x="4750" y="3436"/>
                    <a:pt x="5284" y="4909"/>
                    <a:pt x="4360" y="5674"/>
                  </a:cubicBezTo>
                  <a:cubicBezTo>
                    <a:pt x="4216" y="5804"/>
                    <a:pt x="4129" y="5991"/>
                    <a:pt x="4129" y="6179"/>
                  </a:cubicBezTo>
                  <a:lnTo>
                    <a:pt x="4129" y="6655"/>
                  </a:lnTo>
                  <a:cubicBezTo>
                    <a:pt x="4129" y="6901"/>
                    <a:pt x="4331" y="7103"/>
                    <a:pt x="4591" y="7103"/>
                  </a:cubicBezTo>
                  <a:lnTo>
                    <a:pt x="7088" y="7103"/>
                  </a:lnTo>
                  <a:lnTo>
                    <a:pt x="7088" y="4577"/>
                  </a:lnTo>
                  <a:cubicBezTo>
                    <a:pt x="7088" y="4331"/>
                    <a:pt x="7290" y="4129"/>
                    <a:pt x="7550" y="4129"/>
                  </a:cubicBezTo>
                  <a:lnTo>
                    <a:pt x="8012" y="4129"/>
                  </a:lnTo>
                  <a:cubicBezTo>
                    <a:pt x="8214" y="4129"/>
                    <a:pt x="8402" y="4216"/>
                    <a:pt x="8532" y="4360"/>
                  </a:cubicBezTo>
                  <a:cubicBezTo>
                    <a:pt x="8795" y="4680"/>
                    <a:pt x="9150" y="4823"/>
                    <a:pt x="9499" y="4823"/>
                  </a:cubicBezTo>
                  <a:cubicBezTo>
                    <a:pt x="10143" y="4823"/>
                    <a:pt x="10769" y="4334"/>
                    <a:pt x="10769" y="3566"/>
                  </a:cubicBezTo>
                  <a:cubicBezTo>
                    <a:pt x="10769" y="2788"/>
                    <a:pt x="10142" y="2296"/>
                    <a:pt x="9496" y="2296"/>
                  </a:cubicBezTo>
                  <a:cubicBezTo>
                    <a:pt x="9148" y="2296"/>
                    <a:pt x="8795" y="2439"/>
                    <a:pt x="8532" y="2758"/>
                  </a:cubicBezTo>
                  <a:cubicBezTo>
                    <a:pt x="8402" y="2902"/>
                    <a:pt x="8214" y="2989"/>
                    <a:pt x="8012" y="2989"/>
                  </a:cubicBezTo>
                  <a:lnTo>
                    <a:pt x="7550" y="2989"/>
                  </a:lnTo>
                  <a:cubicBezTo>
                    <a:pt x="7305" y="2989"/>
                    <a:pt x="7088" y="2772"/>
                    <a:pt x="7088" y="2527"/>
                  </a:cubicBezTo>
                  <a:lnTo>
                    <a:pt x="7088" y="232"/>
                  </a:lnTo>
                  <a:cubicBezTo>
                    <a:pt x="7103" y="116"/>
                    <a:pt x="7002" y="1"/>
                    <a:pt x="6872" y="1"/>
                  </a:cubicBezTo>
                  <a:close/>
                </a:path>
              </a:pathLst>
            </a:custGeom>
            <a:solidFill>
              <a:srgbClr val="9AA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16741;p73"/>
            <p:cNvSpPr/>
            <p:nvPr/>
          </p:nvSpPr>
          <p:spPr>
            <a:xfrm>
              <a:off x="2007670" y="1981993"/>
              <a:ext cx="186205" cy="282336"/>
            </a:xfrm>
            <a:custGeom>
              <a:avLst/>
              <a:gdLst/>
              <a:ahLst/>
              <a:cxnLst/>
              <a:rect l="l" t="t" r="r" b="b"/>
              <a:pathLst>
                <a:path w="7103" h="10770" extrusionOk="0">
                  <a:moveTo>
                    <a:pt x="246" y="1"/>
                  </a:moveTo>
                  <a:cubicBezTo>
                    <a:pt x="116" y="1"/>
                    <a:pt x="15" y="102"/>
                    <a:pt x="15" y="232"/>
                  </a:cubicBezTo>
                  <a:lnTo>
                    <a:pt x="15" y="2512"/>
                  </a:lnTo>
                  <a:cubicBezTo>
                    <a:pt x="15" y="2772"/>
                    <a:pt x="217" y="2974"/>
                    <a:pt x="462" y="2974"/>
                  </a:cubicBezTo>
                  <a:lnTo>
                    <a:pt x="924" y="2974"/>
                  </a:lnTo>
                  <a:cubicBezTo>
                    <a:pt x="1126" y="2974"/>
                    <a:pt x="1314" y="2902"/>
                    <a:pt x="1444" y="2743"/>
                  </a:cubicBezTo>
                  <a:cubicBezTo>
                    <a:pt x="1705" y="2427"/>
                    <a:pt x="2056" y="2285"/>
                    <a:pt x="2402" y="2285"/>
                  </a:cubicBezTo>
                  <a:cubicBezTo>
                    <a:pt x="3050" y="2285"/>
                    <a:pt x="3681" y="2780"/>
                    <a:pt x="3681" y="3552"/>
                  </a:cubicBezTo>
                  <a:cubicBezTo>
                    <a:pt x="3681" y="4323"/>
                    <a:pt x="3050" y="4819"/>
                    <a:pt x="2402" y="4819"/>
                  </a:cubicBezTo>
                  <a:cubicBezTo>
                    <a:pt x="2056" y="4819"/>
                    <a:pt x="1705" y="4677"/>
                    <a:pt x="1444" y="4360"/>
                  </a:cubicBezTo>
                  <a:cubicBezTo>
                    <a:pt x="1314" y="4201"/>
                    <a:pt x="1126" y="4115"/>
                    <a:pt x="924" y="4115"/>
                  </a:cubicBezTo>
                  <a:lnTo>
                    <a:pt x="448" y="4115"/>
                  </a:lnTo>
                  <a:cubicBezTo>
                    <a:pt x="202" y="4115"/>
                    <a:pt x="0" y="4317"/>
                    <a:pt x="0" y="4577"/>
                  </a:cubicBezTo>
                  <a:lnTo>
                    <a:pt x="0" y="7103"/>
                  </a:lnTo>
                  <a:lnTo>
                    <a:pt x="2526" y="7103"/>
                  </a:lnTo>
                  <a:cubicBezTo>
                    <a:pt x="2772" y="7103"/>
                    <a:pt x="2974" y="7305"/>
                    <a:pt x="2974" y="7565"/>
                  </a:cubicBezTo>
                  <a:lnTo>
                    <a:pt x="2974" y="8012"/>
                  </a:lnTo>
                  <a:cubicBezTo>
                    <a:pt x="2988" y="8214"/>
                    <a:pt x="2902" y="8402"/>
                    <a:pt x="2743" y="8532"/>
                  </a:cubicBezTo>
                  <a:cubicBezTo>
                    <a:pt x="1833" y="9283"/>
                    <a:pt x="2368" y="10769"/>
                    <a:pt x="3551" y="10769"/>
                  </a:cubicBezTo>
                  <a:cubicBezTo>
                    <a:pt x="4735" y="10769"/>
                    <a:pt x="5269" y="9283"/>
                    <a:pt x="4360" y="8532"/>
                  </a:cubicBezTo>
                  <a:cubicBezTo>
                    <a:pt x="4201" y="8402"/>
                    <a:pt x="4114" y="8214"/>
                    <a:pt x="4129" y="8012"/>
                  </a:cubicBezTo>
                  <a:lnTo>
                    <a:pt x="4129" y="7550"/>
                  </a:lnTo>
                  <a:cubicBezTo>
                    <a:pt x="4129" y="7305"/>
                    <a:pt x="4331" y="7103"/>
                    <a:pt x="4576" y="7103"/>
                  </a:cubicBezTo>
                  <a:lnTo>
                    <a:pt x="6886" y="7103"/>
                  </a:lnTo>
                  <a:cubicBezTo>
                    <a:pt x="7001" y="7103"/>
                    <a:pt x="7102" y="7002"/>
                    <a:pt x="7102" y="6872"/>
                  </a:cubicBezTo>
                  <a:lnTo>
                    <a:pt x="7102" y="925"/>
                  </a:lnTo>
                  <a:cubicBezTo>
                    <a:pt x="7102" y="419"/>
                    <a:pt x="6698" y="1"/>
                    <a:pt x="6193" y="1"/>
                  </a:cubicBezTo>
                  <a:close/>
                </a:path>
              </a:pathLst>
            </a:custGeom>
            <a:solidFill>
              <a:srgbClr val="A9B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16742;p73"/>
            <p:cNvSpPr/>
            <p:nvPr/>
          </p:nvSpPr>
          <p:spPr>
            <a:xfrm>
              <a:off x="1911540" y="2167805"/>
              <a:ext cx="282336" cy="186598"/>
            </a:xfrm>
            <a:custGeom>
              <a:avLst/>
              <a:gdLst/>
              <a:ahLst/>
              <a:cxnLst/>
              <a:rect l="l" t="t" r="r" b="b"/>
              <a:pathLst>
                <a:path w="10770" h="7118" extrusionOk="0">
                  <a:moveTo>
                    <a:pt x="3682" y="0"/>
                  </a:moveTo>
                  <a:lnTo>
                    <a:pt x="3682" y="2527"/>
                  </a:lnTo>
                  <a:cubicBezTo>
                    <a:pt x="3682" y="2786"/>
                    <a:pt x="3480" y="2989"/>
                    <a:pt x="3220" y="2989"/>
                  </a:cubicBezTo>
                  <a:lnTo>
                    <a:pt x="2758" y="2989"/>
                  </a:lnTo>
                  <a:cubicBezTo>
                    <a:pt x="2556" y="2989"/>
                    <a:pt x="2368" y="2902"/>
                    <a:pt x="2238" y="2743"/>
                  </a:cubicBezTo>
                  <a:cubicBezTo>
                    <a:pt x="1977" y="2426"/>
                    <a:pt x="1626" y="2285"/>
                    <a:pt x="1279" y="2285"/>
                  </a:cubicBezTo>
                  <a:cubicBezTo>
                    <a:pt x="632" y="2285"/>
                    <a:pt x="1" y="2780"/>
                    <a:pt x="1" y="3552"/>
                  </a:cubicBezTo>
                  <a:cubicBezTo>
                    <a:pt x="1" y="4323"/>
                    <a:pt x="632" y="4818"/>
                    <a:pt x="1279" y="4818"/>
                  </a:cubicBezTo>
                  <a:cubicBezTo>
                    <a:pt x="1626" y="4818"/>
                    <a:pt x="1977" y="4677"/>
                    <a:pt x="2238" y="4360"/>
                  </a:cubicBezTo>
                  <a:cubicBezTo>
                    <a:pt x="2368" y="4201"/>
                    <a:pt x="2556" y="4129"/>
                    <a:pt x="2758" y="4129"/>
                  </a:cubicBezTo>
                  <a:lnTo>
                    <a:pt x="3220" y="4129"/>
                  </a:lnTo>
                  <a:cubicBezTo>
                    <a:pt x="3465" y="4129"/>
                    <a:pt x="3667" y="4331"/>
                    <a:pt x="3667" y="4591"/>
                  </a:cubicBezTo>
                  <a:lnTo>
                    <a:pt x="3667" y="6872"/>
                  </a:lnTo>
                  <a:cubicBezTo>
                    <a:pt x="3667" y="7002"/>
                    <a:pt x="3768" y="7117"/>
                    <a:pt x="3913" y="7117"/>
                  </a:cubicBezTo>
                  <a:lnTo>
                    <a:pt x="9860" y="7117"/>
                  </a:lnTo>
                  <a:cubicBezTo>
                    <a:pt x="10365" y="7117"/>
                    <a:pt x="10769" y="6698"/>
                    <a:pt x="10769" y="6193"/>
                  </a:cubicBezTo>
                  <a:lnTo>
                    <a:pt x="10769" y="246"/>
                  </a:lnTo>
                  <a:cubicBezTo>
                    <a:pt x="10769" y="116"/>
                    <a:pt x="10668" y="15"/>
                    <a:pt x="10553" y="15"/>
                  </a:cubicBezTo>
                  <a:lnTo>
                    <a:pt x="8272" y="15"/>
                  </a:lnTo>
                  <a:cubicBezTo>
                    <a:pt x="8012" y="15"/>
                    <a:pt x="7810" y="217"/>
                    <a:pt x="7810" y="477"/>
                  </a:cubicBezTo>
                  <a:lnTo>
                    <a:pt x="7810" y="924"/>
                  </a:lnTo>
                  <a:cubicBezTo>
                    <a:pt x="7796" y="1126"/>
                    <a:pt x="7882" y="1314"/>
                    <a:pt x="8041" y="1444"/>
                  </a:cubicBezTo>
                  <a:cubicBezTo>
                    <a:pt x="8951" y="2195"/>
                    <a:pt x="8416" y="3681"/>
                    <a:pt x="7233" y="3681"/>
                  </a:cubicBezTo>
                  <a:cubicBezTo>
                    <a:pt x="6049" y="3681"/>
                    <a:pt x="5515" y="2195"/>
                    <a:pt x="6424" y="1444"/>
                  </a:cubicBezTo>
                  <a:cubicBezTo>
                    <a:pt x="6583" y="1314"/>
                    <a:pt x="6670" y="1126"/>
                    <a:pt x="6670" y="924"/>
                  </a:cubicBezTo>
                  <a:lnTo>
                    <a:pt x="6670" y="462"/>
                  </a:lnTo>
                  <a:cubicBezTo>
                    <a:pt x="6670" y="203"/>
                    <a:pt x="6453" y="0"/>
                    <a:pt x="6208" y="0"/>
                  </a:cubicBezTo>
                  <a:close/>
                </a:path>
              </a:pathLst>
            </a:custGeom>
            <a:solidFill>
              <a:srgbClr val="AD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16743;p73"/>
            <p:cNvSpPr/>
            <p:nvPr/>
          </p:nvSpPr>
          <p:spPr>
            <a:xfrm>
              <a:off x="1821465" y="2072067"/>
              <a:ext cx="186598" cy="281942"/>
            </a:xfrm>
            <a:custGeom>
              <a:avLst/>
              <a:gdLst/>
              <a:ahLst/>
              <a:cxnLst/>
              <a:rect l="l" t="t" r="r" b="b"/>
              <a:pathLst>
                <a:path w="7118" h="10755" extrusionOk="0">
                  <a:moveTo>
                    <a:pt x="3566" y="0"/>
                  </a:moveTo>
                  <a:cubicBezTo>
                    <a:pt x="2383" y="0"/>
                    <a:pt x="1849" y="1473"/>
                    <a:pt x="2758" y="2238"/>
                  </a:cubicBezTo>
                  <a:cubicBezTo>
                    <a:pt x="2917" y="2368"/>
                    <a:pt x="2989" y="2555"/>
                    <a:pt x="2989" y="2743"/>
                  </a:cubicBezTo>
                  <a:lnTo>
                    <a:pt x="2989" y="3205"/>
                  </a:lnTo>
                  <a:cubicBezTo>
                    <a:pt x="2989" y="3465"/>
                    <a:pt x="2787" y="3667"/>
                    <a:pt x="2527" y="3667"/>
                  </a:cubicBezTo>
                  <a:lnTo>
                    <a:pt x="246" y="3667"/>
                  </a:lnTo>
                  <a:cubicBezTo>
                    <a:pt x="238" y="3666"/>
                    <a:pt x="230" y="3665"/>
                    <a:pt x="222" y="3665"/>
                  </a:cubicBezTo>
                  <a:cubicBezTo>
                    <a:pt x="102" y="3665"/>
                    <a:pt x="1" y="3762"/>
                    <a:pt x="1" y="3883"/>
                  </a:cubicBezTo>
                  <a:lnTo>
                    <a:pt x="1" y="9845"/>
                  </a:lnTo>
                  <a:cubicBezTo>
                    <a:pt x="1" y="10350"/>
                    <a:pt x="405" y="10755"/>
                    <a:pt x="925" y="10755"/>
                  </a:cubicBezTo>
                  <a:lnTo>
                    <a:pt x="6872" y="10755"/>
                  </a:lnTo>
                  <a:cubicBezTo>
                    <a:pt x="7002" y="10755"/>
                    <a:pt x="7103" y="10654"/>
                    <a:pt x="7103" y="10524"/>
                  </a:cubicBezTo>
                  <a:lnTo>
                    <a:pt x="7103" y="8257"/>
                  </a:lnTo>
                  <a:cubicBezTo>
                    <a:pt x="7103" y="7997"/>
                    <a:pt x="6901" y="7795"/>
                    <a:pt x="6641" y="7795"/>
                  </a:cubicBezTo>
                  <a:lnTo>
                    <a:pt x="6194" y="7795"/>
                  </a:lnTo>
                  <a:cubicBezTo>
                    <a:pt x="5992" y="7795"/>
                    <a:pt x="5804" y="7882"/>
                    <a:pt x="5674" y="8026"/>
                  </a:cubicBezTo>
                  <a:cubicBezTo>
                    <a:pt x="5408" y="8343"/>
                    <a:pt x="5055" y="8485"/>
                    <a:pt x="4709" y="8485"/>
                  </a:cubicBezTo>
                  <a:cubicBezTo>
                    <a:pt x="4062" y="8485"/>
                    <a:pt x="3437" y="7989"/>
                    <a:pt x="3437" y="7218"/>
                  </a:cubicBezTo>
                  <a:cubicBezTo>
                    <a:pt x="3437" y="6450"/>
                    <a:pt x="4057" y="5955"/>
                    <a:pt x="4701" y="5955"/>
                  </a:cubicBezTo>
                  <a:cubicBezTo>
                    <a:pt x="5050" y="5955"/>
                    <a:pt x="5406" y="6100"/>
                    <a:pt x="5674" y="6424"/>
                  </a:cubicBezTo>
                  <a:cubicBezTo>
                    <a:pt x="5804" y="6568"/>
                    <a:pt x="5992" y="6655"/>
                    <a:pt x="6194" y="6655"/>
                  </a:cubicBezTo>
                  <a:lnTo>
                    <a:pt x="6656" y="6655"/>
                  </a:lnTo>
                  <a:cubicBezTo>
                    <a:pt x="6916" y="6655"/>
                    <a:pt x="7118" y="6453"/>
                    <a:pt x="7118" y="6193"/>
                  </a:cubicBezTo>
                  <a:lnTo>
                    <a:pt x="7118" y="3667"/>
                  </a:lnTo>
                  <a:lnTo>
                    <a:pt x="4591" y="3667"/>
                  </a:lnTo>
                  <a:cubicBezTo>
                    <a:pt x="4346" y="3667"/>
                    <a:pt x="4129" y="3465"/>
                    <a:pt x="4129" y="3219"/>
                  </a:cubicBezTo>
                  <a:lnTo>
                    <a:pt x="4129" y="2743"/>
                  </a:lnTo>
                  <a:cubicBezTo>
                    <a:pt x="4129" y="2555"/>
                    <a:pt x="4216" y="2368"/>
                    <a:pt x="4375" y="2238"/>
                  </a:cubicBezTo>
                  <a:cubicBezTo>
                    <a:pt x="5284" y="1473"/>
                    <a:pt x="4750" y="0"/>
                    <a:pt x="3566" y="0"/>
                  </a:cubicBezTo>
                  <a:close/>
                </a:path>
              </a:pathLst>
            </a:custGeom>
            <a:solidFill>
              <a:srgbClr val="D3DC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16744;p73"/>
            <p:cNvSpPr/>
            <p:nvPr/>
          </p:nvSpPr>
          <p:spPr>
            <a:xfrm>
              <a:off x="1821858" y="2167805"/>
              <a:ext cx="42023" cy="186205"/>
            </a:xfrm>
            <a:custGeom>
              <a:avLst/>
              <a:gdLst/>
              <a:ahLst/>
              <a:cxnLst/>
              <a:rect l="l" t="t" r="r" b="b"/>
              <a:pathLst>
                <a:path w="1603" h="7103" extrusionOk="0">
                  <a:moveTo>
                    <a:pt x="231" y="0"/>
                  </a:moveTo>
                  <a:cubicBezTo>
                    <a:pt x="101" y="0"/>
                    <a:pt x="0" y="101"/>
                    <a:pt x="0" y="231"/>
                  </a:cubicBezTo>
                  <a:lnTo>
                    <a:pt x="0" y="6193"/>
                  </a:lnTo>
                  <a:cubicBezTo>
                    <a:pt x="0" y="6698"/>
                    <a:pt x="405" y="7103"/>
                    <a:pt x="910" y="7103"/>
                  </a:cubicBezTo>
                  <a:lnTo>
                    <a:pt x="1603" y="7103"/>
                  </a:lnTo>
                  <a:cubicBezTo>
                    <a:pt x="1097" y="7103"/>
                    <a:pt x="693" y="6698"/>
                    <a:pt x="693" y="6193"/>
                  </a:cubicBezTo>
                  <a:lnTo>
                    <a:pt x="693" y="231"/>
                  </a:lnTo>
                  <a:cubicBezTo>
                    <a:pt x="693" y="101"/>
                    <a:pt x="794" y="0"/>
                    <a:pt x="924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16745;p73"/>
            <p:cNvSpPr/>
            <p:nvPr/>
          </p:nvSpPr>
          <p:spPr>
            <a:xfrm>
              <a:off x="1869989" y="2072303"/>
              <a:ext cx="51041" cy="95894"/>
            </a:xfrm>
            <a:custGeom>
              <a:avLst/>
              <a:gdLst/>
              <a:ahLst/>
              <a:cxnLst/>
              <a:rect l="l" t="t" r="r" b="b"/>
              <a:pathLst>
                <a:path w="1947" h="3658" extrusionOk="0">
                  <a:moveTo>
                    <a:pt x="1714" y="0"/>
                  </a:moveTo>
                  <a:cubicBezTo>
                    <a:pt x="590" y="0"/>
                    <a:pt x="1" y="1444"/>
                    <a:pt x="907" y="2229"/>
                  </a:cubicBezTo>
                  <a:cubicBezTo>
                    <a:pt x="1066" y="2359"/>
                    <a:pt x="1138" y="2546"/>
                    <a:pt x="1138" y="2748"/>
                  </a:cubicBezTo>
                  <a:lnTo>
                    <a:pt x="1138" y="3196"/>
                  </a:lnTo>
                  <a:cubicBezTo>
                    <a:pt x="1138" y="3456"/>
                    <a:pt x="936" y="3658"/>
                    <a:pt x="676" y="3658"/>
                  </a:cubicBezTo>
                  <a:lnTo>
                    <a:pt x="1138" y="3658"/>
                  </a:lnTo>
                  <a:cubicBezTo>
                    <a:pt x="1398" y="3658"/>
                    <a:pt x="1600" y="3456"/>
                    <a:pt x="1600" y="3196"/>
                  </a:cubicBezTo>
                  <a:lnTo>
                    <a:pt x="1600" y="2734"/>
                  </a:lnTo>
                  <a:cubicBezTo>
                    <a:pt x="1600" y="2546"/>
                    <a:pt x="1513" y="2359"/>
                    <a:pt x="1369" y="2229"/>
                  </a:cubicBezTo>
                  <a:cubicBezTo>
                    <a:pt x="561" y="1536"/>
                    <a:pt x="893" y="222"/>
                    <a:pt x="1946" y="20"/>
                  </a:cubicBezTo>
                  <a:cubicBezTo>
                    <a:pt x="1867" y="7"/>
                    <a:pt x="1789" y="0"/>
                    <a:pt x="1714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16746;p73"/>
            <p:cNvSpPr/>
            <p:nvPr/>
          </p:nvSpPr>
          <p:spPr>
            <a:xfrm>
              <a:off x="1821858" y="1981993"/>
              <a:ext cx="42023" cy="186205"/>
            </a:xfrm>
            <a:custGeom>
              <a:avLst/>
              <a:gdLst/>
              <a:ahLst/>
              <a:cxnLst/>
              <a:rect l="l" t="t" r="r" b="b"/>
              <a:pathLst>
                <a:path w="1603" h="7103" extrusionOk="0">
                  <a:moveTo>
                    <a:pt x="910" y="1"/>
                  </a:moveTo>
                  <a:cubicBezTo>
                    <a:pt x="405" y="1"/>
                    <a:pt x="0" y="405"/>
                    <a:pt x="0" y="925"/>
                  </a:cubicBezTo>
                  <a:lnTo>
                    <a:pt x="0" y="6872"/>
                  </a:lnTo>
                  <a:cubicBezTo>
                    <a:pt x="0" y="7002"/>
                    <a:pt x="101" y="7103"/>
                    <a:pt x="231" y="7103"/>
                  </a:cubicBezTo>
                  <a:lnTo>
                    <a:pt x="910" y="7103"/>
                  </a:lnTo>
                  <a:cubicBezTo>
                    <a:pt x="794" y="7103"/>
                    <a:pt x="693" y="7002"/>
                    <a:pt x="693" y="6872"/>
                  </a:cubicBezTo>
                  <a:lnTo>
                    <a:pt x="693" y="925"/>
                  </a:lnTo>
                  <a:cubicBezTo>
                    <a:pt x="693" y="405"/>
                    <a:pt x="1097" y="1"/>
                    <a:pt x="1603" y="1"/>
                  </a:cubicBezTo>
                  <a:close/>
                </a:path>
              </a:pathLst>
            </a:custGeom>
            <a:solidFill>
              <a:srgbClr val="839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16747;p73"/>
            <p:cNvSpPr/>
            <p:nvPr/>
          </p:nvSpPr>
          <p:spPr>
            <a:xfrm>
              <a:off x="2076904" y="2041658"/>
              <a:ext cx="45064" cy="66560"/>
            </a:xfrm>
            <a:custGeom>
              <a:avLst/>
              <a:gdLst/>
              <a:ahLst/>
              <a:cxnLst/>
              <a:rect l="l" t="t" r="r" b="b"/>
              <a:pathLst>
                <a:path w="1719" h="2539" extrusionOk="0">
                  <a:moveTo>
                    <a:pt x="347" y="0"/>
                  </a:moveTo>
                  <a:cubicBezTo>
                    <a:pt x="233" y="0"/>
                    <a:pt x="116" y="16"/>
                    <a:pt x="1" y="49"/>
                  </a:cubicBezTo>
                  <a:cubicBezTo>
                    <a:pt x="1343" y="323"/>
                    <a:pt x="1343" y="2228"/>
                    <a:pt x="15" y="2517"/>
                  </a:cubicBezTo>
                  <a:cubicBezTo>
                    <a:pt x="87" y="2532"/>
                    <a:pt x="163" y="2539"/>
                    <a:pt x="241" y="2539"/>
                  </a:cubicBezTo>
                  <a:cubicBezTo>
                    <a:pt x="318" y="2539"/>
                    <a:pt x="398" y="2532"/>
                    <a:pt x="477" y="2517"/>
                  </a:cubicBezTo>
                  <a:cubicBezTo>
                    <a:pt x="1213" y="2445"/>
                    <a:pt x="1719" y="1752"/>
                    <a:pt x="1589" y="1016"/>
                  </a:cubicBezTo>
                  <a:cubicBezTo>
                    <a:pt x="1468" y="412"/>
                    <a:pt x="933" y="0"/>
                    <a:pt x="347" y="0"/>
                  </a:cubicBezTo>
                  <a:close/>
                </a:path>
              </a:pathLst>
            </a:custGeom>
            <a:solidFill>
              <a:srgbClr val="8C9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16748;p73"/>
            <p:cNvSpPr/>
            <p:nvPr/>
          </p:nvSpPr>
          <p:spPr>
            <a:xfrm>
              <a:off x="2008037" y="1981993"/>
              <a:ext cx="23882" cy="78357"/>
            </a:xfrm>
            <a:custGeom>
              <a:avLst/>
              <a:gdLst/>
              <a:ahLst/>
              <a:cxnLst/>
              <a:rect l="l" t="t" r="r" b="b"/>
              <a:pathLst>
                <a:path w="911" h="2989" extrusionOk="0">
                  <a:moveTo>
                    <a:pt x="232" y="1"/>
                  </a:moveTo>
                  <a:cubicBezTo>
                    <a:pt x="102" y="1"/>
                    <a:pt x="1" y="102"/>
                    <a:pt x="1" y="232"/>
                  </a:cubicBezTo>
                  <a:lnTo>
                    <a:pt x="1" y="2527"/>
                  </a:lnTo>
                  <a:cubicBezTo>
                    <a:pt x="1" y="2772"/>
                    <a:pt x="203" y="2974"/>
                    <a:pt x="448" y="2989"/>
                  </a:cubicBezTo>
                  <a:lnTo>
                    <a:pt x="910" y="2989"/>
                  </a:lnTo>
                  <a:cubicBezTo>
                    <a:pt x="665" y="2974"/>
                    <a:pt x="448" y="2772"/>
                    <a:pt x="448" y="2527"/>
                  </a:cubicBezTo>
                  <a:lnTo>
                    <a:pt x="448" y="232"/>
                  </a:lnTo>
                  <a:cubicBezTo>
                    <a:pt x="448" y="102"/>
                    <a:pt x="549" y="1"/>
                    <a:pt x="679" y="1"/>
                  </a:cubicBezTo>
                  <a:close/>
                </a:path>
              </a:pathLst>
            </a:custGeom>
            <a:solidFill>
              <a:srgbClr val="8C9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16749;p73"/>
            <p:cNvSpPr/>
            <p:nvPr/>
          </p:nvSpPr>
          <p:spPr>
            <a:xfrm>
              <a:off x="2008037" y="2090234"/>
              <a:ext cx="23882" cy="77963"/>
            </a:xfrm>
            <a:custGeom>
              <a:avLst/>
              <a:gdLst/>
              <a:ahLst/>
              <a:cxnLst/>
              <a:rect l="l" t="t" r="r" b="b"/>
              <a:pathLst>
                <a:path w="911" h="2974" extrusionOk="0">
                  <a:moveTo>
                    <a:pt x="448" y="0"/>
                  </a:moveTo>
                  <a:cubicBezTo>
                    <a:pt x="203" y="0"/>
                    <a:pt x="1" y="202"/>
                    <a:pt x="1" y="448"/>
                  </a:cubicBezTo>
                  <a:lnTo>
                    <a:pt x="1" y="2974"/>
                  </a:lnTo>
                  <a:lnTo>
                    <a:pt x="448" y="2974"/>
                  </a:lnTo>
                  <a:lnTo>
                    <a:pt x="448" y="448"/>
                  </a:lnTo>
                  <a:cubicBezTo>
                    <a:pt x="448" y="202"/>
                    <a:pt x="665" y="0"/>
                    <a:pt x="910" y="0"/>
                  </a:cubicBezTo>
                  <a:close/>
                </a:path>
              </a:pathLst>
            </a:custGeom>
            <a:solidFill>
              <a:srgbClr val="8C9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16750;p73"/>
            <p:cNvSpPr/>
            <p:nvPr/>
          </p:nvSpPr>
          <p:spPr>
            <a:xfrm>
              <a:off x="2058737" y="2168172"/>
              <a:ext cx="48105" cy="95973"/>
            </a:xfrm>
            <a:custGeom>
              <a:avLst/>
              <a:gdLst/>
              <a:ahLst/>
              <a:cxnLst/>
              <a:rect l="l" t="t" r="r" b="b"/>
              <a:pathLst>
                <a:path w="1835" h="3661" extrusionOk="0">
                  <a:moveTo>
                    <a:pt x="578" y="1"/>
                  </a:moveTo>
                  <a:cubicBezTo>
                    <a:pt x="824" y="1"/>
                    <a:pt x="1026" y="203"/>
                    <a:pt x="1026" y="463"/>
                  </a:cubicBezTo>
                  <a:lnTo>
                    <a:pt x="1026" y="925"/>
                  </a:lnTo>
                  <a:cubicBezTo>
                    <a:pt x="1026" y="1127"/>
                    <a:pt x="939" y="1314"/>
                    <a:pt x="795" y="1444"/>
                  </a:cubicBezTo>
                  <a:cubicBezTo>
                    <a:pt x="1" y="2108"/>
                    <a:pt x="319" y="3408"/>
                    <a:pt x="1329" y="3639"/>
                  </a:cubicBezTo>
                  <a:cubicBezTo>
                    <a:pt x="1416" y="3653"/>
                    <a:pt x="1499" y="3660"/>
                    <a:pt x="1582" y="3660"/>
                  </a:cubicBezTo>
                  <a:cubicBezTo>
                    <a:pt x="1665" y="3660"/>
                    <a:pt x="1748" y="3653"/>
                    <a:pt x="1834" y="3639"/>
                  </a:cubicBezTo>
                  <a:lnTo>
                    <a:pt x="1791" y="3624"/>
                  </a:lnTo>
                  <a:cubicBezTo>
                    <a:pt x="780" y="3393"/>
                    <a:pt x="463" y="2108"/>
                    <a:pt x="1257" y="1430"/>
                  </a:cubicBezTo>
                  <a:cubicBezTo>
                    <a:pt x="1401" y="1314"/>
                    <a:pt x="1488" y="1112"/>
                    <a:pt x="1488" y="925"/>
                  </a:cubicBezTo>
                  <a:lnTo>
                    <a:pt x="1488" y="463"/>
                  </a:lnTo>
                  <a:cubicBezTo>
                    <a:pt x="1488" y="203"/>
                    <a:pt x="1286" y="1"/>
                    <a:pt x="1026" y="1"/>
                  </a:cubicBezTo>
                  <a:close/>
                </a:path>
              </a:pathLst>
            </a:custGeom>
            <a:solidFill>
              <a:srgbClr val="8C9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16751;p73"/>
            <p:cNvSpPr/>
            <p:nvPr/>
          </p:nvSpPr>
          <p:spPr>
            <a:xfrm>
              <a:off x="1995926" y="2167805"/>
              <a:ext cx="23882" cy="78357"/>
            </a:xfrm>
            <a:custGeom>
              <a:avLst/>
              <a:gdLst/>
              <a:ahLst/>
              <a:cxnLst/>
              <a:rect l="l" t="t" r="r" b="b"/>
              <a:pathLst>
                <a:path w="911" h="2989" extrusionOk="0">
                  <a:moveTo>
                    <a:pt x="448" y="0"/>
                  </a:moveTo>
                  <a:lnTo>
                    <a:pt x="448" y="2527"/>
                  </a:lnTo>
                  <a:cubicBezTo>
                    <a:pt x="448" y="2786"/>
                    <a:pt x="246" y="2989"/>
                    <a:pt x="1" y="2989"/>
                  </a:cubicBezTo>
                  <a:lnTo>
                    <a:pt x="463" y="2989"/>
                  </a:lnTo>
                  <a:cubicBezTo>
                    <a:pt x="708" y="2989"/>
                    <a:pt x="910" y="2786"/>
                    <a:pt x="910" y="2527"/>
                  </a:cubicBezTo>
                  <a:lnTo>
                    <a:pt x="910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16752;p73"/>
            <p:cNvSpPr/>
            <p:nvPr/>
          </p:nvSpPr>
          <p:spPr>
            <a:xfrm>
              <a:off x="1905484" y="2228152"/>
              <a:ext cx="45431" cy="66586"/>
            </a:xfrm>
            <a:custGeom>
              <a:avLst/>
              <a:gdLst/>
              <a:ahLst/>
              <a:cxnLst/>
              <a:rect l="l" t="t" r="r" b="b"/>
              <a:pathLst>
                <a:path w="1733" h="2540" extrusionOk="0">
                  <a:moveTo>
                    <a:pt x="1487" y="1"/>
                  </a:moveTo>
                  <a:cubicBezTo>
                    <a:pt x="1412" y="1"/>
                    <a:pt x="1336" y="8"/>
                    <a:pt x="1256" y="23"/>
                  </a:cubicBezTo>
                  <a:cubicBezTo>
                    <a:pt x="520" y="95"/>
                    <a:pt x="1" y="788"/>
                    <a:pt x="145" y="1509"/>
                  </a:cubicBezTo>
                  <a:cubicBezTo>
                    <a:pt x="254" y="2126"/>
                    <a:pt x="787" y="2540"/>
                    <a:pt x="1382" y="2540"/>
                  </a:cubicBezTo>
                  <a:cubicBezTo>
                    <a:pt x="1497" y="2540"/>
                    <a:pt x="1615" y="2524"/>
                    <a:pt x="1733" y="2491"/>
                  </a:cubicBezTo>
                  <a:cubicBezTo>
                    <a:pt x="1026" y="2361"/>
                    <a:pt x="578" y="1683"/>
                    <a:pt x="737" y="990"/>
                  </a:cubicBezTo>
                  <a:cubicBezTo>
                    <a:pt x="838" y="499"/>
                    <a:pt x="1228" y="109"/>
                    <a:pt x="1718" y="23"/>
                  </a:cubicBezTo>
                  <a:cubicBezTo>
                    <a:pt x="1639" y="8"/>
                    <a:pt x="1563" y="1"/>
                    <a:pt x="1487" y="1"/>
                  </a:cubicBez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16753;p73"/>
            <p:cNvSpPr/>
            <p:nvPr/>
          </p:nvSpPr>
          <p:spPr>
            <a:xfrm>
              <a:off x="1995926" y="2276020"/>
              <a:ext cx="29938" cy="77990"/>
            </a:xfrm>
            <a:custGeom>
              <a:avLst/>
              <a:gdLst/>
              <a:ahLst/>
              <a:cxnLst/>
              <a:rect l="l" t="t" r="r" b="b"/>
              <a:pathLst>
                <a:path w="1142" h="2975" extrusionOk="0">
                  <a:moveTo>
                    <a:pt x="1" y="1"/>
                  </a:moveTo>
                  <a:cubicBezTo>
                    <a:pt x="246" y="1"/>
                    <a:pt x="448" y="203"/>
                    <a:pt x="448" y="463"/>
                  </a:cubicBezTo>
                  <a:lnTo>
                    <a:pt x="448" y="2744"/>
                  </a:lnTo>
                  <a:cubicBezTo>
                    <a:pt x="448" y="2874"/>
                    <a:pt x="549" y="2975"/>
                    <a:pt x="679" y="2975"/>
                  </a:cubicBezTo>
                  <a:lnTo>
                    <a:pt x="1141" y="2975"/>
                  </a:lnTo>
                  <a:cubicBezTo>
                    <a:pt x="1011" y="2975"/>
                    <a:pt x="910" y="2874"/>
                    <a:pt x="910" y="2744"/>
                  </a:cubicBezTo>
                  <a:lnTo>
                    <a:pt x="910" y="463"/>
                  </a:lnTo>
                  <a:cubicBezTo>
                    <a:pt x="910" y="203"/>
                    <a:pt x="708" y="1"/>
                    <a:pt x="448" y="1"/>
                  </a:cubicBez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0" name="Google Shape;14422;p71"/>
          <p:cNvGrpSpPr/>
          <p:nvPr/>
        </p:nvGrpSpPr>
        <p:grpSpPr>
          <a:xfrm>
            <a:off x="7011073" y="1264856"/>
            <a:ext cx="326473" cy="366639"/>
            <a:chOff x="3564866" y="1499997"/>
            <a:chExt cx="326473" cy="366639"/>
          </a:xfrm>
        </p:grpSpPr>
        <p:sp>
          <p:nvSpPr>
            <p:cNvPr id="351" name="Google Shape;14423;p71"/>
            <p:cNvSpPr/>
            <p:nvPr/>
          </p:nvSpPr>
          <p:spPr>
            <a:xfrm>
              <a:off x="3595284" y="1499997"/>
              <a:ext cx="263389" cy="366404"/>
            </a:xfrm>
            <a:custGeom>
              <a:avLst/>
              <a:gdLst/>
              <a:ahLst/>
              <a:cxnLst/>
              <a:rect l="l" t="t" r="r" b="b"/>
              <a:pathLst>
                <a:path w="10079" h="14021" extrusionOk="0">
                  <a:moveTo>
                    <a:pt x="1308" y="0"/>
                  </a:moveTo>
                  <a:cubicBezTo>
                    <a:pt x="587" y="0"/>
                    <a:pt x="0" y="587"/>
                    <a:pt x="0" y="1308"/>
                  </a:cubicBezTo>
                  <a:lnTo>
                    <a:pt x="0" y="14020"/>
                  </a:lnTo>
                  <a:lnTo>
                    <a:pt x="7789" y="14020"/>
                  </a:lnTo>
                  <a:cubicBezTo>
                    <a:pt x="8453" y="14020"/>
                    <a:pt x="8991" y="13482"/>
                    <a:pt x="8991" y="12818"/>
                  </a:cubicBezTo>
                  <a:lnTo>
                    <a:pt x="8991" y="1154"/>
                  </a:lnTo>
                  <a:cubicBezTo>
                    <a:pt x="8991" y="548"/>
                    <a:pt x="9472" y="38"/>
                    <a:pt x="10078" y="0"/>
                  </a:cubicBezTo>
                  <a:close/>
                </a:path>
              </a:pathLst>
            </a:custGeom>
            <a:solidFill>
              <a:srgbClr val="E5EA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14424;p71"/>
            <p:cNvSpPr/>
            <p:nvPr/>
          </p:nvSpPr>
          <p:spPr>
            <a:xfrm>
              <a:off x="3623690" y="1499997"/>
              <a:ext cx="234983" cy="366404"/>
            </a:xfrm>
            <a:custGeom>
              <a:avLst/>
              <a:gdLst/>
              <a:ahLst/>
              <a:cxnLst/>
              <a:rect l="l" t="t" r="r" b="b"/>
              <a:pathLst>
                <a:path w="8992" h="14021" extrusionOk="0">
                  <a:moveTo>
                    <a:pt x="1308" y="0"/>
                  </a:moveTo>
                  <a:cubicBezTo>
                    <a:pt x="587" y="0"/>
                    <a:pt x="0" y="587"/>
                    <a:pt x="0" y="1308"/>
                  </a:cubicBezTo>
                  <a:lnTo>
                    <a:pt x="0" y="14020"/>
                  </a:lnTo>
                  <a:lnTo>
                    <a:pt x="6702" y="14020"/>
                  </a:lnTo>
                  <a:cubicBezTo>
                    <a:pt x="7366" y="14020"/>
                    <a:pt x="7904" y="13482"/>
                    <a:pt x="7904" y="12818"/>
                  </a:cubicBezTo>
                  <a:lnTo>
                    <a:pt x="7904" y="1154"/>
                  </a:lnTo>
                  <a:cubicBezTo>
                    <a:pt x="7904" y="548"/>
                    <a:pt x="8385" y="38"/>
                    <a:pt x="8991" y="0"/>
                  </a:cubicBezTo>
                  <a:close/>
                </a:path>
              </a:pathLst>
            </a:custGeom>
            <a:solidFill>
              <a:srgbClr val="ECE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14425;p71"/>
            <p:cNvSpPr/>
            <p:nvPr/>
          </p:nvSpPr>
          <p:spPr>
            <a:xfrm>
              <a:off x="3830241" y="1499997"/>
              <a:ext cx="61098" cy="87204"/>
            </a:xfrm>
            <a:custGeom>
              <a:avLst/>
              <a:gdLst/>
              <a:ahLst/>
              <a:cxnLst/>
              <a:rect l="l" t="t" r="r" b="b"/>
              <a:pathLst>
                <a:path w="2338" h="3337" extrusionOk="0">
                  <a:moveTo>
                    <a:pt x="1164" y="0"/>
                  </a:moveTo>
                  <a:cubicBezTo>
                    <a:pt x="520" y="0"/>
                    <a:pt x="0" y="519"/>
                    <a:pt x="0" y="1164"/>
                  </a:cubicBezTo>
                  <a:lnTo>
                    <a:pt x="0" y="3337"/>
                  </a:lnTo>
                  <a:lnTo>
                    <a:pt x="1616" y="3337"/>
                  </a:lnTo>
                  <a:cubicBezTo>
                    <a:pt x="2010" y="3337"/>
                    <a:pt x="2337" y="3010"/>
                    <a:pt x="2337" y="2616"/>
                  </a:cubicBezTo>
                  <a:lnTo>
                    <a:pt x="2337" y="1164"/>
                  </a:lnTo>
                  <a:cubicBezTo>
                    <a:pt x="2337" y="519"/>
                    <a:pt x="1818" y="0"/>
                    <a:pt x="1174" y="0"/>
                  </a:cubicBezTo>
                  <a:close/>
                </a:path>
              </a:pathLst>
            </a:custGeom>
            <a:solidFill>
              <a:srgbClr val="C5D0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14426;p71"/>
            <p:cNvSpPr/>
            <p:nvPr/>
          </p:nvSpPr>
          <p:spPr>
            <a:xfrm>
              <a:off x="3564866" y="1779431"/>
              <a:ext cx="230724" cy="87204"/>
            </a:xfrm>
            <a:custGeom>
              <a:avLst/>
              <a:gdLst/>
              <a:ahLst/>
              <a:cxnLst/>
              <a:rect l="l" t="t" r="r" b="b"/>
              <a:pathLst>
                <a:path w="8829" h="3337" extrusionOk="0">
                  <a:moveTo>
                    <a:pt x="722" y="0"/>
                  </a:moveTo>
                  <a:cubicBezTo>
                    <a:pt x="318" y="0"/>
                    <a:pt x="1" y="317"/>
                    <a:pt x="1" y="721"/>
                  </a:cubicBezTo>
                  <a:lnTo>
                    <a:pt x="1" y="2173"/>
                  </a:lnTo>
                  <a:cubicBezTo>
                    <a:pt x="1" y="2241"/>
                    <a:pt x="1" y="2317"/>
                    <a:pt x="20" y="2394"/>
                  </a:cubicBezTo>
                  <a:cubicBezTo>
                    <a:pt x="126" y="2933"/>
                    <a:pt x="607" y="3327"/>
                    <a:pt x="1155" y="3337"/>
                  </a:cubicBezTo>
                  <a:lnTo>
                    <a:pt x="8828" y="3337"/>
                  </a:lnTo>
                  <a:lnTo>
                    <a:pt x="8828" y="3327"/>
                  </a:lnTo>
                  <a:cubicBezTo>
                    <a:pt x="8328" y="3260"/>
                    <a:pt x="7925" y="2885"/>
                    <a:pt x="7828" y="2385"/>
                  </a:cubicBezTo>
                  <a:cubicBezTo>
                    <a:pt x="7819" y="2317"/>
                    <a:pt x="7809" y="2241"/>
                    <a:pt x="7809" y="2173"/>
                  </a:cubicBezTo>
                  <a:lnTo>
                    <a:pt x="7809" y="721"/>
                  </a:lnTo>
                  <a:cubicBezTo>
                    <a:pt x="7809" y="317"/>
                    <a:pt x="7482" y="0"/>
                    <a:pt x="7088" y="0"/>
                  </a:cubicBezTo>
                  <a:close/>
                </a:path>
              </a:pathLst>
            </a:custGeom>
            <a:solidFill>
              <a:srgbClr val="D1DA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14427;p71"/>
            <p:cNvSpPr/>
            <p:nvPr/>
          </p:nvSpPr>
          <p:spPr>
            <a:xfrm>
              <a:off x="3565389" y="1841993"/>
              <a:ext cx="230201" cy="24643"/>
            </a:xfrm>
            <a:custGeom>
              <a:avLst/>
              <a:gdLst/>
              <a:ahLst/>
              <a:cxnLst/>
              <a:rect l="l" t="t" r="r" b="b"/>
              <a:pathLst>
                <a:path w="8809" h="943" extrusionOk="0">
                  <a:moveTo>
                    <a:pt x="0" y="0"/>
                  </a:moveTo>
                  <a:cubicBezTo>
                    <a:pt x="106" y="539"/>
                    <a:pt x="587" y="933"/>
                    <a:pt x="1135" y="943"/>
                  </a:cubicBezTo>
                  <a:lnTo>
                    <a:pt x="8808" y="943"/>
                  </a:lnTo>
                  <a:lnTo>
                    <a:pt x="8808" y="933"/>
                  </a:lnTo>
                  <a:cubicBezTo>
                    <a:pt x="8308" y="866"/>
                    <a:pt x="7905" y="491"/>
                    <a:pt x="7818" y="0"/>
                  </a:cubicBezTo>
                  <a:close/>
                </a:path>
              </a:pathLst>
            </a:custGeom>
            <a:solidFill>
              <a:srgbClr val="C5D0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14428;p71"/>
            <p:cNvSpPr/>
            <p:nvPr/>
          </p:nvSpPr>
          <p:spPr>
            <a:xfrm>
              <a:off x="3635659" y="1593708"/>
              <a:ext cx="153737" cy="11368"/>
            </a:xfrm>
            <a:custGeom>
              <a:avLst/>
              <a:gdLst/>
              <a:ahLst/>
              <a:cxnLst/>
              <a:rect l="l" t="t" r="r" b="b"/>
              <a:pathLst>
                <a:path w="5883" h="435" extrusionOk="0">
                  <a:moveTo>
                    <a:pt x="284" y="0"/>
                  </a:moveTo>
                  <a:cubicBezTo>
                    <a:pt x="0" y="0"/>
                    <a:pt x="0" y="434"/>
                    <a:pt x="284" y="434"/>
                  </a:cubicBezTo>
                  <a:cubicBezTo>
                    <a:pt x="290" y="434"/>
                    <a:pt x="296" y="434"/>
                    <a:pt x="302" y="433"/>
                  </a:cubicBezTo>
                  <a:lnTo>
                    <a:pt x="5581" y="433"/>
                  </a:lnTo>
                  <a:cubicBezTo>
                    <a:pt x="5587" y="434"/>
                    <a:pt x="5593" y="434"/>
                    <a:pt x="5599" y="434"/>
                  </a:cubicBezTo>
                  <a:cubicBezTo>
                    <a:pt x="5883" y="434"/>
                    <a:pt x="5883" y="0"/>
                    <a:pt x="5599" y="0"/>
                  </a:cubicBezTo>
                  <a:cubicBezTo>
                    <a:pt x="5593" y="0"/>
                    <a:pt x="5587" y="0"/>
                    <a:pt x="5581" y="1"/>
                  </a:cubicBezTo>
                  <a:lnTo>
                    <a:pt x="302" y="1"/>
                  </a:lnTo>
                  <a:cubicBezTo>
                    <a:pt x="296" y="0"/>
                    <a:pt x="290" y="0"/>
                    <a:pt x="284" y="0"/>
                  </a:cubicBezTo>
                  <a:close/>
                </a:path>
              </a:pathLst>
            </a:custGeom>
            <a:solidFill>
              <a:srgbClr val="B8C6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14429;p71"/>
            <p:cNvSpPr/>
            <p:nvPr/>
          </p:nvSpPr>
          <p:spPr>
            <a:xfrm>
              <a:off x="3635659" y="1639675"/>
              <a:ext cx="152901" cy="11368"/>
            </a:xfrm>
            <a:custGeom>
              <a:avLst/>
              <a:gdLst/>
              <a:ahLst/>
              <a:cxnLst/>
              <a:rect l="l" t="t" r="r" b="b"/>
              <a:pathLst>
                <a:path w="5851" h="435" extrusionOk="0">
                  <a:moveTo>
                    <a:pt x="284" y="1"/>
                  </a:moveTo>
                  <a:cubicBezTo>
                    <a:pt x="0" y="1"/>
                    <a:pt x="0" y="435"/>
                    <a:pt x="284" y="435"/>
                  </a:cubicBezTo>
                  <a:cubicBezTo>
                    <a:pt x="290" y="435"/>
                    <a:pt x="296" y="435"/>
                    <a:pt x="302" y="434"/>
                  </a:cubicBezTo>
                  <a:lnTo>
                    <a:pt x="5581" y="434"/>
                  </a:lnTo>
                  <a:cubicBezTo>
                    <a:pt x="5850" y="415"/>
                    <a:pt x="5850" y="21"/>
                    <a:pt x="5581" y="2"/>
                  </a:cubicBezTo>
                  <a:lnTo>
                    <a:pt x="302" y="2"/>
                  </a:lnTo>
                  <a:cubicBezTo>
                    <a:pt x="296" y="1"/>
                    <a:pt x="290" y="1"/>
                    <a:pt x="284" y="1"/>
                  </a:cubicBezTo>
                  <a:close/>
                </a:path>
              </a:pathLst>
            </a:custGeom>
            <a:solidFill>
              <a:srgbClr val="B8C6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14430;p71"/>
            <p:cNvSpPr/>
            <p:nvPr/>
          </p:nvSpPr>
          <p:spPr>
            <a:xfrm>
              <a:off x="3635659" y="1685668"/>
              <a:ext cx="152901" cy="11368"/>
            </a:xfrm>
            <a:custGeom>
              <a:avLst/>
              <a:gdLst/>
              <a:ahLst/>
              <a:cxnLst/>
              <a:rect l="l" t="t" r="r" b="b"/>
              <a:pathLst>
                <a:path w="5851" h="435" extrusionOk="0">
                  <a:moveTo>
                    <a:pt x="284" y="1"/>
                  </a:moveTo>
                  <a:cubicBezTo>
                    <a:pt x="0" y="1"/>
                    <a:pt x="0" y="435"/>
                    <a:pt x="284" y="435"/>
                  </a:cubicBezTo>
                  <a:cubicBezTo>
                    <a:pt x="290" y="435"/>
                    <a:pt x="296" y="434"/>
                    <a:pt x="302" y="434"/>
                  </a:cubicBezTo>
                  <a:lnTo>
                    <a:pt x="5581" y="434"/>
                  </a:lnTo>
                  <a:cubicBezTo>
                    <a:pt x="5850" y="415"/>
                    <a:pt x="5850" y="20"/>
                    <a:pt x="5581" y="1"/>
                  </a:cubicBezTo>
                  <a:lnTo>
                    <a:pt x="302" y="1"/>
                  </a:lnTo>
                  <a:cubicBezTo>
                    <a:pt x="296" y="1"/>
                    <a:pt x="290" y="1"/>
                    <a:pt x="284" y="1"/>
                  </a:cubicBezTo>
                  <a:close/>
                </a:path>
              </a:pathLst>
            </a:custGeom>
            <a:solidFill>
              <a:srgbClr val="B8C6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14431;p71"/>
            <p:cNvSpPr/>
            <p:nvPr/>
          </p:nvSpPr>
          <p:spPr>
            <a:xfrm>
              <a:off x="3635659" y="1731661"/>
              <a:ext cx="152901" cy="11368"/>
            </a:xfrm>
            <a:custGeom>
              <a:avLst/>
              <a:gdLst/>
              <a:ahLst/>
              <a:cxnLst/>
              <a:rect l="l" t="t" r="r" b="b"/>
              <a:pathLst>
                <a:path w="5851" h="435" extrusionOk="0">
                  <a:moveTo>
                    <a:pt x="284" y="0"/>
                  </a:moveTo>
                  <a:cubicBezTo>
                    <a:pt x="0" y="0"/>
                    <a:pt x="0" y="434"/>
                    <a:pt x="284" y="434"/>
                  </a:cubicBezTo>
                  <a:cubicBezTo>
                    <a:pt x="290" y="434"/>
                    <a:pt x="296" y="434"/>
                    <a:pt x="302" y="434"/>
                  </a:cubicBezTo>
                  <a:lnTo>
                    <a:pt x="5581" y="434"/>
                  </a:lnTo>
                  <a:cubicBezTo>
                    <a:pt x="5850" y="414"/>
                    <a:pt x="5850" y="20"/>
                    <a:pt x="5581" y="1"/>
                  </a:cubicBezTo>
                  <a:lnTo>
                    <a:pt x="302" y="1"/>
                  </a:lnTo>
                  <a:cubicBezTo>
                    <a:pt x="296" y="1"/>
                    <a:pt x="290" y="0"/>
                    <a:pt x="284" y="0"/>
                  </a:cubicBezTo>
                  <a:close/>
                </a:path>
              </a:pathLst>
            </a:custGeom>
            <a:solidFill>
              <a:srgbClr val="B8C6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0" name="Google Shape;11370;p69"/>
          <p:cNvGrpSpPr/>
          <p:nvPr/>
        </p:nvGrpSpPr>
        <p:grpSpPr>
          <a:xfrm>
            <a:off x="4412811" y="1250110"/>
            <a:ext cx="280982" cy="395896"/>
            <a:chOff x="5388701" y="2393823"/>
            <a:chExt cx="280982" cy="395896"/>
          </a:xfrm>
        </p:grpSpPr>
        <p:sp>
          <p:nvSpPr>
            <p:cNvPr id="361" name="Google Shape;11371;p69"/>
            <p:cNvSpPr/>
            <p:nvPr/>
          </p:nvSpPr>
          <p:spPr>
            <a:xfrm>
              <a:off x="5388701" y="2419243"/>
              <a:ext cx="280982" cy="370476"/>
            </a:xfrm>
            <a:custGeom>
              <a:avLst/>
              <a:gdLst/>
              <a:ahLst/>
              <a:cxnLst/>
              <a:rect l="l" t="t" r="r" b="b"/>
              <a:pathLst>
                <a:path w="10700" h="14108" extrusionOk="0">
                  <a:moveTo>
                    <a:pt x="737" y="1"/>
                  </a:moveTo>
                  <a:cubicBezTo>
                    <a:pt x="326" y="1"/>
                    <a:pt x="0" y="326"/>
                    <a:pt x="0" y="738"/>
                  </a:cubicBezTo>
                  <a:lnTo>
                    <a:pt x="0" y="13380"/>
                  </a:lnTo>
                  <a:cubicBezTo>
                    <a:pt x="0" y="13782"/>
                    <a:pt x="326" y="14108"/>
                    <a:pt x="737" y="14108"/>
                  </a:cubicBezTo>
                  <a:lnTo>
                    <a:pt x="9972" y="14108"/>
                  </a:lnTo>
                  <a:cubicBezTo>
                    <a:pt x="10374" y="14108"/>
                    <a:pt x="10700" y="13782"/>
                    <a:pt x="10700" y="13380"/>
                  </a:cubicBezTo>
                  <a:lnTo>
                    <a:pt x="10700" y="728"/>
                  </a:lnTo>
                  <a:cubicBezTo>
                    <a:pt x="10700" y="326"/>
                    <a:pt x="10374" y="1"/>
                    <a:pt x="9972" y="1"/>
                  </a:cubicBezTo>
                  <a:lnTo>
                    <a:pt x="6077" y="1"/>
                  </a:lnTo>
                  <a:cubicBezTo>
                    <a:pt x="6058" y="393"/>
                    <a:pt x="5742" y="700"/>
                    <a:pt x="5350" y="700"/>
                  </a:cubicBezTo>
                  <a:cubicBezTo>
                    <a:pt x="4958" y="700"/>
                    <a:pt x="4632" y="393"/>
                    <a:pt x="4623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11372;p69"/>
            <p:cNvSpPr/>
            <p:nvPr/>
          </p:nvSpPr>
          <p:spPr>
            <a:xfrm>
              <a:off x="5401516" y="2419506"/>
              <a:ext cx="255352" cy="344584"/>
            </a:xfrm>
            <a:custGeom>
              <a:avLst/>
              <a:gdLst/>
              <a:ahLst/>
              <a:cxnLst/>
              <a:rect l="l" t="t" r="r" b="b"/>
              <a:pathLst>
                <a:path w="9724" h="13122" extrusionOk="0">
                  <a:moveTo>
                    <a:pt x="2192" y="1"/>
                  </a:moveTo>
                  <a:lnTo>
                    <a:pt x="2192" y="240"/>
                  </a:lnTo>
                  <a:cubicBezTo>
                    <a:pt x="2192" y="374"/>
                    <a:pt x="2087" y="479"/>
                    <a:pt x="1953" y="479"/>
                  </a:cubicBezTo>
                  <a:lnTo>
                    <a:pt x="488" y="479"/>
                  </a:lnTo>
                  <a:cubicBezTo>
                    <a:pt x="211" y="479"/>
                    <a:pt x="0" y="699"/>
                    <a:pt x="0" y="967"/>
                  </a:cubicBezTo>
                  <a:lnTo>
                    <a:pt x="0" y="12633"/>
                  </a:lnTo>
                  <a:cubicBezTo>
                    <a:pt x="0" y="12901"/>
                    <a:pt x="220" y="13121"/>
                    <a:pt x="488" y="13121"/>
                  </a:cubicBezTo>
                  <a:lnTo>
                    <a:pt x="9236" y="13121"/>
                  </a:lnTo>
                  <a:cubicBezTo>
                    <a:pt x="9504" y="13121"/>
                    <a:pt x="9724" y="12901"/>
                    <a:pt x="9724" y="12633"/>
                  </a:cubicBezTo>
                  <a:lnTo>
                    <a:pt x="9724" y="967"/>
                  </a:lnTo>
                  <a:cubicBezTo>
                    <a:pt x="9724" y="699"/>
                    <a:pt x="9504" y="479"/>
                    <a:pt x="9236" y="479"/>
                  </a:cubicBezTo>
                  <a:lnTo>
                    <a:pt x="7781" y="479"/>
                  </a:lnTo>
                  <a:cubicBezTo>
                    <a:pt x="7647" y="479"/>
                    <a:pt x="7542" y="374"/>
                    <a:pt x="7542" y="240"/>
                  </a:cubicBezTo>
                  <a:lnTo>
                    <a:pt x="7542" y="1"/>
                  </a:lnTo>
                  <a:lnTo>
                    <a:pt x="5599" y="1"/>
                  </a:lnTo>
                  <a:cubicBezTo>
                    <a:pt x="5580" y="393"/>
                    <a:pt x="5254" y="699"/>
                    <a:pt x="4872" y="699"/>
                  </a:cubicBezTo>
                  <a:cubicBezTo>
                    <a:pt x="4479" y="699"/>
                    <a:pt x="4154" y="393"/>
                    <a:pt x="4135" y="1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11373;p69"/>
            <p:cNvSpPr/>
            <p:nvPr/>
          </p:nvSpPr>
          <p:spPr>
            <a:xfrm>
              <a:off x="5414330" y="2444899"/>
              <a:ext cx="229722" cy="306375"/>
            </a:xfrm>
            <a:custGeom>
              <a:avLst/>
              <a:gdLst/>
              <a:ahLst/>
              <a:cxnLst/>
              <a:rect l="l" t="t" r="r" b="b"/>
              <a:pathLst>
                <a:path w="8748" h="11667" extrusionOk="0">
                  <a:moveTo>
                    <a:pt x="240" y="0"/>
                  </a:moveTo>
                  <a:cubicBezTo>
                    <a:pt x="106" y="0"/>
                    <a:pt x="0" y="105"/>
                    <a:pt x="0" y="239"/>
                  </a:cubicBezTo>
                  <a:lnTo>
                    <a:pt x="0" y="11427"/>
                  </a:lnTo>
                  <a:cubicBezTo>
                    <a:pt x="0" y="11561"/>
                    <a:pt x="106" y="11666"/>
                    <a:pt x="240" y="11666"/>
                  </a:cubicBezTo>
                  <a:lnTo>
                    <a:pt x="8508" y="11666"/>
                  </a:lnTo>
                  <a:cubicBezTo>
                    <a:pt x="8642" y="11666"/>
                    <a:pt x="8748" y="11561"/>
                    <a:pt x="8738" y="11427"/>
                  </a:cubicBezTo>
                  <a:lnTo>
                    <a:pt x="8738" y="239"/>
                  </a:lnTo>
                  <a:cubicBezTo>
                    <a:pt x="8738" y="105"/>
                    <a:pt x="8633" y="0"/>
                    <a:pt x="84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11374;p69"/>
            <p:cNvSpPr/>
            <p:nvPr/>
          </p:nvSpPr>
          <p:spPr>
            <a:xfrm>
              <a:off x="5471866" y="2393823"/>
              <a:ext cx="114625" cy="57378"/>
            </a:xfrm>
            <a:custGeom>
              <a:avLst/>
              <a:gdLst/>
              <a:ahLst/>
              <a:cxnLst/>
              <a:rect l="l" t="t" r="r" b="b"/>
              <a:pathLst>
                <a:path w="4365" h="2185" extrusionOk="0">
                  <a:moveTo>
                    <a:pt x="2177" y="617"/>
                  </a:moveTo>
                  <a:cubicBezTo>
                    <a:pt x="2362" y="617"/>
                    <a:pt x="2537" y="758"/>
                    <a:pt x="2537" y="979"/>
                  </a:cubicBezTo>
                  <a:cubicBezTo>
                    <a:pt x="2537" y="1170"/>
                    <a:pt x="2384" y="1333"/>
                    <a:pt x="2183" y="1333"/>
                  </a:cubicBezTo>
                  <a:cubicBezTo>
                    <a:pt x="1858" y="1333"/>
                    <a:pt x="1704" y="950"/>
                    <a:pt x="1925" y="720"/>
                  </a:cubicBezTo>
                  <a:cubicBezTo>
                    <a:pt x="1999" y="649"/>
                    <a:pt x="2089" y="617"/>
                    <a:pt x="2177" y="617"/>
                  </a:cubicBezTo>
                  <a:close/>
                  <a:moveTo>
                    <a:pt x="2184" y="0"/>
                  </a:moveTo>
                  <a:cubicBezTo>
                    <a:pt x="1858" y="0"/>
                    <a:pt x="1532" y="160"/>
                    <a:pt x="1350" y="481"/>
                  </a:cubicBezTo>
                  <a:lnTo>
                    <a:pt x="479" y="481"/>
                  </a:lnTo>
                  <a:cubicBezTo>
                    <a:pt x="212" y="481"/>
                    <a:pt x="1" y="701"/>
                    <a:pt x="1" y="969"/>
                  </a:cubicBezTo>
                  <a:lnTo>
                    <a:pt x="1" y="1945"/>
                  </a:lnTo>
                  <a:cubicBezTo>
                    <a:pt x="1" y="2079"/>
                    <a:pt x="106" y="2184"/>
                    <a:pt x="240" y="2184"/>
                  </a:cubicBezTo>
                  <a:lnTo>
                    <a:pt x="4126" y="2184"/>
                  </a:lnTo>
                  <a:cubicBezTo>
                    <a:pt x="4260" y="2184"/>
                    <a:pt x="4365" y="2079"/>
                    <a:pt x="4365" y="1945"/>
                  </a:cubicBezTo>
                  <a:lnTo>
                    <a:pt x="4365" y="969"/>
                  </a:lnTo>
                  <a:cubicBezTo>
                    <a:pt x="4365" y="701"/>
                    <a:pt x="4154" y="490"/>
                    <a:pt x="3886" y="481"/>
                  </a:cubicBezTo>
                  <a:lnTo>
                    <a:pt x="3025" y="481"/>
                  </a:lnTo>
                  <a:cubicBezTo>
                    <a:pt x="2839" y="160"/>
                    <a:pt x="2511" y="0"/>
                    <a:pt x="2184" y="0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11375;p69"/>
            <p:cNvSpPr/>
            <p:nvPr/>
          </p:nvSpPr>
          <p:spPr>
            <a:xfrm>
              <a:off x="5471866" y="2438597"/>
              <a:ext cx="114625" cy="12605"/>
            </a:xfrm>
            <a:custGeom>
              <a:avLst/>
              <a:gdLst/>
              <a:ahLst/>
              <a:cxnLst/>
              <a:rect l="l" t="t" r="r" b="b"/>
              <a:pathLst>
                <a:path w="4365" h="480" extrusionOk="0">
                  <a:moveTo>
                    <a:pt x="240" y="1"/>
                  </a:moveTo>
                  <a:cubicBezTo>
                    <a:pt x="106" y="1"/>
                    <a:pt x="1" y="106"/>
                    <a:pt x="1" y="240"/>
                  </a:cubicBezTo>
                  <a:cubicBezTo>
                    <a:pt x="1" y="374"/>
                    <a:pt x="106" y="479"/>
                    <a:pt x="240" y="479"/>
                  </a:cubicBezTo>
                  <a:lnTo>
                    <a:pt x="4126" y="479"/>
                  </a:lnTo>
                  <a:cubicBezTo>
                    <a:pt x="4260" y="479"/>
                    <a:pt x="4365" y="374"/>
                    <a:pt x="4365" y="240"/>
                  </a:cubicBezTo>
                  <a:cubicBezTo>
                    <a:pt x="4365" y="106"/>
                    <a:pt x="4260" y="1"/>
                    <a:pt x="4126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11376;p69"/>
            <p:cNvSpPr/>
            <p:nvPr/>
          </p:nvSpPr>
          <p:spPr>
            <a:xfrm>
              <a:off x="5542007" y="2483344"/>
              <a:ext cx="76417" cy="25393"/>
            </a:xfrm>
            <a:custGeom>
              <a:avLst/>
              <a:gdLst/>
              <a:ahLst/>
              <a:cxnLst/>
              <a:rect l="l" t="t" r="r" b="b"/>
              <a:pathLst>
                <a:path w="2910" h="967" extrusionOk="0">
                  <a:moveTo>
                    <a:pt x="239" y="0"/>
                  </a:moveTo>
                  <a:cubicBezTo>
                    <a:pt x="105" y="0"/>
                    <a:pt x="0" y="106"/>
                    <a:pt x="0" y="240"/>
                  </a:cubicBezTo>
                  <a:lnTo>
                    <a:pt x="0" y="718"/>
                  </a:lnTo>
                  <a:cubicBezTo>
                    <a:pt x="0" y="852"/>
                    <a:pt x="105" y="967"/>
                    <a:pt x="239" y="967"/>
                  </a:cubicBezTo>
                  <a:lnTo>
                    <a:pt x="2670" y="967"/>
                  </a:lnTo>
                  <a:cubicBezTo>
                    <a:pt x="2804" y="967"/>
                    <a:pt x="2909" y="862"/>
                    <a:pt x="2909" y="728"/>
                  </a:cubicBezTo>
                  <a:lnTo>
                    <a:pt x="2909" y="240"/>
                  </a:lnTo>
                  <a:cubicBezTo>
                    <a:pt x="2909" y="106"/>
                    <a:pt x="2804" y="0"/>
                    <a:pt x="2670" y="0"/>
                  </a:cubicBez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11377;p69"/>
            <p:cNvSpPr/>
            <p:nvPr/>
          </p:nvSpPr>
          <p:spPr>
            <a:xfrm>
              <a:off x="5539722" y="2527828"/>
              <a:ext cx="80960" cy="12841"/>
            </a:xfrm>
            <a:custGeom>
              <a:avLst/>
              <a:gdLst/>
              <a:ahLst/>
              <a:cxnLst/>
              <a:rect l="l" t="t" r="r" b="b"/>
              <a:pathLst>
                <a:path w="3083" h="489" extrusionOk="0">
                  <a:moveTo>
                    <a:pt x="326" y="0"/>
                  </a:moveTo>
                  <a:cubicBezTo>
                    <a:pt x="1" y="0"/>
                    <a:pt x="1" y="488"/>
                    <a:pt x="326" y="488"/>
                  </a:cubicBezTo>
                  <a:lnTo>
                    <a:pt x="2757" y="488"/>
                  </a:lnTo>
                  <a:cubicBezTo>
                    <a:pt x="3083" y="488"/>
                    <a:pt x="3083" y="0"/>
                    <a:pt x="2757" y="0"/>
                  </a:cubicBezTo>
                  <a:close/>
                </a:path>
              </a:pathLst>
            </a:custGeom>
            <a:solidFill>
              <a:srgbClr val="909F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11378;p69"/>
            <p:cNvSpPr/>
            <p:nvPr/>
          </p:nvSpPr>
          <p:spPr>
            <a:xfrm>
              <a:off x="5539722" y="2553458"/>
              <a:ext cx="42751" cy="12841"/>
            </a:xfrm>
            <a:custGeom>
              <a:avLst/>
              <a:gdLst/>
              <a:ahLst/>
              <a:cxnLst/>
              <a:rect l="l" t="t" r="r" b="b"/>
              <a:pathLst>
                <a:path w="1628" h="489" extrusionOk="0">
                  <a:moveTo>
                    <a:pt x="326" y="1"/>
                  </a:moveTo>
                  <a:cubicBezTo>
                    <a:pt x="1" y="1"/>
                    <a:pt x="1" y="489"/>
                    <a:pt x="326" y="489"/>
                  </a:cubicBezTo>
                  <a:lnTo>
                    <a:pt x="1302" y="489"/>
                  </a:lnTo>
                  <a:cubicBezTo>
                    <a:pt x="1628" y="489"/>
                    <a:pt x="1628" y="1"/>
                    <a:pt x="1302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11379;p69"/>
            <p:cNvSpPr/>
            <p:nvPr/>
          </p:nvSpPr>
          <p:spPr>
            <a:xfrm>
              <a:off x="5437702" y="2604481"/>
              <a:ext cx="182980" cy="12841"/>
            </a:xfrm>
            <a:custGeom>
              <a:avLst/>
              <a:gdLst/>
              <a:ahLst/>
              <a:cxnLst/>
              <a:rect l="l" t="t" r="r" b="b"/>
              <a:pathLst>
                <a:path w="6968" h="489" extrusionOk="0">
                  <a:moveTo>
                    <a:pt x="316" y="0"/>
                  </a:moveTo>
                  <a:cubicBezTo>
                    <a:pt x="0" y="0"/>
                    <a:pt x="0" y="488"/>
                    <a:pt x="316" y="488"/>
                  </a:cubicBezTo>
                  <a:lnTo>
                    <a:pt x="6642" y="488"/>
                  </a:lnTo>
                  <a:cubicBezTo>
                    <a:pt x="6968" y="488"/>
                    <a:pt x="6968" y="0"/>
                    <a:pt x="6642" y="0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11380;p69"/>
            <p:cNvSpPr/>
            <p:nvPr/>
          </p:nvSpPr>
          <p:spPr>
            <a:xfrm>
              <a:off x="5437702" y="2630111"/>
              <a:ext cx="29674" cy="12579"/>
            </a:xfrm>
            <a:custGeom>
              <a:avLst/>
              <a:gdLst/>
              <a:ahLst/>
              <a:cxnLst/>
              <a:rect l="l" t="t" r="r" b="b"/>
              <a:pathLst>
                <a:path w="1130" h="479" extrusionOk="0">
                  <a:moveTo>
                    <a:pt x="326" y="0"/>
                  </a:moveTo>
                  <a:cubicBezTo>
                    <a:pt x="0" y="0"/>
                    <a:pt x="0" y="479"/>
                    <a:pt x="326" y="479"/>
                  </a:cubicBezTo>
                  <a:lnTo>
                    <a:pt x="804" y="479"/>
                  </a:lnTo>
                  <a:cubicBezTo>
                    <a:pt x="1130" y="479"/>
                    <a:pt x="1130" y="0"/>
                    <a:pt x="804" y="0"/>
                  </a:cubicBez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11381;p69"/>
            <p:cNvSpPr/>
            <p:nvPr/>
          </p:nvSpPr>
          <p:spPr>
            <a:xfrm>
              <a:off x="5437702" y="2706764"/>
              <a:ext cx="29674" cy="12579"/>
            </a:xfrm>
            <a:custGeom>
              <a:avLst/>
              <a:gdLst/>
              <a:ahLst/>
              <a:cxnLst/>
              <a:rect l="l" t="t" r="r" b="b"/>
              <a:pathLst>
                <a:path w="1130" h="479" extrusionOk="0">
                  <a:moveTo>
                    <a:pt x="326" y="0"/>
                  </a:moveTo>
                  <a:cubicBezTo>
                    <a:pt x="0" y="0"/>
                    <a:pt x="0" y="479"/>
                    <a:pt x="326" y="479"/>
                  </a:cubicBezTo>
                  <a:lnTo>
                    <a:pt x="804" y="479"/>
                  </a:lnTo>
                  <a:cubicBezTo>
                    <a:pt x="1130" y="479"/>
                    <a:pt x="1130" y="0"/>
                    <a:pt x="804" y="0"/>
                  </a:cubicBez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11382;p69"/>
            <p:cNvSpPr/>
            <p:nvPr/>
          </p:nvSpPr>
          <p:spPr>
            <a:xfrm>
              <a:off x="5437702" y="2681134"/>
              <a:ext cx="29674" cy="12841"/>
            </a:xfrm>
            <a:custGeom>
              <a:avLst/>
              <a:gdLst/>
              <a:ahLst/>
              <a:cxnLst/>
              <a:rect l="l" t="t" r="r" b="b"/>
              <a:pathLst>
                <a:path w="1130" h="489" extrusionOk="0">
                  <a:moveTo>
                    <a:pt x="326" y="0"/>
                  </a:moveTo>
                  <a:cubicBezTo>
                    <a:pt x="0" y="0"/>
                    <a:pt x="0" y="488"/>
                    <a:pt x="326" y="488"/>
                  </a:cubicBezTo>
                  <a:lnTo>
                    <a:pt x="804" y="488"/>
                  </a:lnTo>
                  <a:cubicBezTo>
                    <a:pt x="1130" y="488"/>
                    <a:pt x="1130" y="0"/>
                    <a:pt x="804" y="0"/>
                  </a:cubicBez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11383;p69"/>
            <p:cNvSpPr/>
            <p:nvPr/>
          </p:nvSpPr>
          <p:spPr>
            <a:xfrm>
              <a:off x="5437702" y="2655504"/>
              <a:ext cx="29674" cy="12841"/>
            </a:xfrm>
            <a:custGeom>
              <a:avLst/>
              <a:gdLst/>
              <a:ahLst/>
              <a:cxnLst/>
              <a:rect l="l" t="t" r="r" b="b"/>
              <a:pathLst>
                <a:path w="1130" h="489" extrusionOk="0">
                  <a:moveTo>
                    <a:pt x="326" y="0"/>
                  </a:moveTo>
                  <a:cubicBezTo>
                    <a:pt x="0" y="0"/>
                    <a:pt x="0" y="488"/>
                    <a:pt x="326" y="488"/>
                  </a:cubicBezTo>
                  <a:lnTo>
                    <a:pt x="804" y="488"/>
                  </a:lnTo>
                  <a:cubicBezTo>
                    <a:pt x="1130" y="488"/>
                    <a:pt x="1130" y="0"/>
                    <a:pt x="804" y="0"/>
                  </a:cubicBez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11384;p69"/>
            <p:cNvSpPr/>
            <p:nvPr/>
          </p:nvSpPr>
          <p:spPr>
            <a:xfrm>
              <a:off x="5475910" y="2630111"/>
              <a:ext cx="55304" cy="12579"/>
            </a:xfrm>
            <a:custGeom>
              <a:avLst/>
              <a:gdLst/>
              <a:ahLst/>
              <a:cxnLst/>
              <a:rect l="l" t="t" r="r" b="b"/>
              <a:pathLst>
                <a:path w="2106" h="479" extrusionOk="0">
                  <a:moveTo>
                    <a:pt x="325" y="0"/>
                  </a:moveTo>
                  <a:cubicBezTo>
                    <a:pt x="0" y="0"/>
                    <a:pt x="0" y="479"/>
                    <a:pt x="325" y="479"/>
                  </a:cubicBezTo>
                  <a:lnTo>
                    <a:pt x="1790" y="479"/>
                  </a:lnTo>
                  <a:cubicBezTo>
                    <a:pt x="2106" y="479"/>
                    <a:pt x="2106" y="0"/>
                    <a:pt x="1790" y="0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11385;p69"/>
            <p:cNvSpPr/>
            <p:nvPr/>
          </p:nvSpPr>
          <p:spPr>
            <a:xfrm>
              <a:off x="5475910" y="2706764"/>
              <a:ext cx="80933" cy="12579"/>
            </a:xfrm>
            <a:custGeom>
              <a:avLst/>
              <a:gdLst/>
              <a:ahLst/>
              <a:cxnLst/>
              <a:rect l="l" t="t" r="r" b="b"/>
              <a:pathLst>
                <a:path w="3082" h="479" extrusionOk="0">
                  <a:moveTo>
                    <a:pt x="325" y="0"/>
                  </a:moveTo>
                  <a:cubicBezTo>
                    <a:pt x="0" y="0"/>
                    <a:pt x="0" y="479"/>
                    <a:pt x="325" y="479"/>
                  </a:cubicBezTo>
                  <a:lnTo>
                    <a:pt x="2756" y="479"/>
                  </a:lnTo>
                  <a:cubicBezTo>
                    <a:pt x="3082" y="479"/>
                    <a:pt x="3082" y="0"/>
                    <a:pt x="2756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11386;p69"/>
            <p:cNvSpPr/>
            <p:nvPr/>
          </p:nvSpPr>
          <p:spPr>
            <a:xfrm>
              <a:off x="5475910" y="2681134"/>
              <a:ext cx="55304" cy="12841"/>
            </a:xfrm>
            <a:custGeom>
              <a:avLst/>
              <a:gdLst/>
              <a:ahLst/>
              <a:cxnLst/>
              <a:rect l="l" t="t" r="r" b="b"/>
              <a:pathLst>
                <a:path w="2106" h="489" extrusionOk="0">
                  <a:moveTo>
                    <a:pt x="325" y="0"/>
                  </a:moveTo>
                  <a:cubicBezTo>
                    <a:pt x="0" y="0"/>
                    <a:pt x="0" y="488"/>
                    <a:pt x="325" y="488"/>
                  </a:cubicBezTo>
                  <a:lnTo>
                    <a:pt x="1790" y="488"/>
                  </a:lnTo>
                  <a:cubicBezTo>
                    <a:pt x="2106" y="488"/>
                    <a:pt x="2106" y="0"/>
                    <a:pt x="1790" y="0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11387;p69"/>
            <p:cNvSpPr/>
            <p:nvPr/>
          </p:nvSpPr>
          <p:spPr>
            <a:xfrm>
              <a:off x="5475910" y="2655504"/>
              <a:ext cx="80933" cy="12841"/>
            </a:xfrm>
            <a:custGeom>
              <a:avLst/>
              <a:gdLst/>
              <a:ahLst/>
              <a:cxnLst/>
              <a:rect l="l" t="t" r="r" b="b"/>
              <a:pathLst>
                <a:path w="3082" h="489" extrusionOk="0">
                  <a:moveTo>
                    <a:pt x="325" y="0"/>
                  </a:moveTo>
                  <a:cubicBezTo>
                    <a:pt x="0" y="0"/>
                    <a:pt x="0" y="488"/>
                    <a:pt x="325" y="488"/>
                  </a:cubicBezTo>
                  <a:lnTo>
                    <a:pt x="2756" y="488"/>
                  </a:lnTo>
                  <a:cubicBezTo>
                    <a:pt x="3082" y="488"/>
                    <a:pt x="3082" y="0"/>
                    <a:pt x="2756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11388;p69"/>
            <p:cNvSpPr/>
            <p:nvPr/>
          </p:nvSpPr>
          <p:spPr>
            <a:xfrm>
              <a:off x="5571654" y="2655504"/>
              <a:ext cx="49027" cy="12841"/>
            </a:xfrm>
            <a:custGeom>
              <a:avLst/>
              <a:gdLst/>
              <a:ahLst/>
              <a:cxnLst/>
              <a:rect l="l" t="t" r="r" b="b"/>
              <a:pathLst>
                <a:path w="1867" h="489" extrusionOk="0">
                  <a:moveTo>
                    <a:pt x="326" y="0"/>
                  </a:moveTo>
                  <a:cubicBezTo>
                    <a:pt x="0" y="0"/>
                    <a:pt x="0" y="488"/>
                    <a:pt x="326" y="488"/>
                  </a:cubicBezTo>
                  <a:lnTo>
                    <a:pt x="1541" y="488"/>
                  </a:lnTo>
                  <a:cubicBezTo>
                    <a:pt x="1867" y="488"/>
                    <a:pt x="1867" y="0"/>
                    <a:pt x="1541" y="0"/>
                  </a:cubicBezTo>
                  <a:close/>
                </a:path>
              </a:pathLst>
            </a:custGeom>
            <a:solidFill>
              <a:srgbClr val="E6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11389;p69"/>
            <p:cNvSpPr/>
            <p:nvPr/>
          </p:nvSpPr>
          <p:spPr>
            <a:xfrm>
              <a:off x="5571654" y="2630111"/>
              <a:ext cx="49027" cy="12579"/>
            </a:xfrm>
            <a:custGeom>
              <a:avLst/>
              <a:gdLst/>
              <a:ahLst/>
              <a:cxnLst/>
              <a:rect l="l" t="t" r="r" b="b"/>
              <a:pathLst>
                <a:path w="1867" h="479" extrusionOk="0">
                  <a:moveTo>
                    <a:pt x="326" y="0"/>
                  </a:moveTo>
                  <a:cubicBezTo>
                    <a:pt x="0" y="0"/>
                    <a:pt x="0" y="479"/>
                    <a:pt x="326" y="479"/>
                  </a:cubicBezTo>
                  <a:lnTo>
                    <a:pt x="1541" y="479"/>
                  </a:lnTo>
                  <a:cubicBezTo>
                    <a:pt x="1867" y="479"/>
                    <a:pt x="1867" y="0"/>
                    <a:pt x="1541" y="0"/>
                  </a:cubicBezTo>
                  <a:close/>
                </a:path>
              </a:pathLst>
            </a:custGeom>
            <a:solidFill>
              <a:srgbClr val="E6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11390;p69"/>
            <p:cNvSpPr/>
            <p:nvPr/>
          </p:nvSpPr>
          <p:spPr>
            <a:xfrm>
              <a:off x="5571654" y="2681134"/>
              <a:ext cx="49027" cy="12841"/>
            </a:xfrm>
            <a:custGeom>
              <a:avLst/>
              <a:gdLst/>
              <a:ahLst/>
              <a:cxnLst/>
              <a:rect l="l" t="t" r="r" b="b"/>
              <a:pathLst>
                <a:path w="1867" h="489" extrusionOk="0">
                  <a:moveTo>
                    <a:pt x="326" y="0"/>
                  </a:moveTo>
                  <a:cubicBezTo>
                    <a:pt x="0" y="0"/>
                    <a:pt x="0" y="488"/>
                    <a:pt x="326" y="488"/>
                  </a:cubicBezTo>
                  <a:lnTo>
                    <a:pt x="1541" y="488"/>
                  </a:lnTo>
                  <a:cubicBezTo>
                    <a:pt x="1867" y="488"/>
                    <a:pt x="1867" y="0"/>
                    <a:pt x="1541" y="0"/>
                  </a:cubicBezTo>
                  <a:close/>
                </a:path>
              </a:pathLst>
            </a:custGeom>
            <a:solidFill>
              <a:srgbClr val="E6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11391;p69"/>
            <p:cNvSpPr/>
            <p:nvPr/>
          </p:nvSpPr>
          <p:spPr>
            <a:xfrm>
              <a:off x="5571654" y="2706764"/>
              <a:ext cx="49027" cy="12579"/>
            </a:xfrm>
            <a:custGeom>
              <a:avLst/>
              <a:gdLst/>
              <a:ahLst/>
              <a:cxnLst/>
              <a:rect l="l" t="t" r="r" b="b"/>
              <a:pathLst>
                <a:path w="1867" h="479" extrusionOk="0">
                  <a:moveTo>
                    <a:pt x="326" y="0"/>
                  </a:moveTo>
                  <a:cubicBezTo>
                    <a:pt x="0" y="0"/>
                    <a:pt x="0" y="479"/>
                    <a:pt x="326" y="479"/>
                  </a:cubicBezTo>
                  <a:lnTo>
                    <a:pt x="1541" y="479"/>
                  </a:lnTo>
                  <a:cubicBezTo>
                    <a:pt x="1867" y="479"/>
                    <a:pt x="1867" y="0"/>
                    <a:pt x="1541" y="0"/>
                  </a:cubicBezTo>
                  <a:close/>
                </a:path>
              </a:pathLst>
            </a:custGeom>
            <a:solidFill>
              <a:srgbClr val="E6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11392;p69"/>
            <p:cNvSpPr/>
            <p:nvPr/>
          </p:nvSpPr>
          <p:spPr>
            <a:xfrm>
              <a:off x="5446236" y="2527828"/>
              <a:ext cx="76443" cy="57326"/>
            </a:xfrm>
            <a:custGeom>
              <a:avLst/>
              <a:gdLst/>
              <a:ahLst/>
              <a:cxnLst/>
              <a:rect l="l" t="t" r="r" b="b"/>
              <a:pathLst>
                <a:path w="2911" h="2183" extrusionOk="0">
                  <a:moveTo>
                    <a:pt x="967" y="0"/>
                  </a:moveTo>
                  <a:lnTo>
                    <a:pt x="967" y="488"/>
                  </a:lnTo>
                  <a:cubicBezTo>
                    <a:pt x="967" y="584"/>
                    <a:pt x="920" y="661"/>
                    <a:pt x="833" y="709"/>
                  </a:cubicBezTo>
                  <a:lnTo>
                    <a:pt x="269" y="986"/>
                  </a:lnTo>
                  <a:cubicBezTo>
                    <a:pt x="96" y="1072"/>
                    <a:pt x="1" y="1244"/>
                    <a:pt x="1" y="1426"/>
                  </a:cubicBezTo>
                  <a:lnTo>
                    <a:pt x="1" y="1943"/>
                  </a:lnTo>
                  <a:cubicBezTo>
                    <a:pt x="1" y="2077"/>
                    <a:pt x="106" y="2182"/>
                    <a:pt x="240" y="2182"/>
                  </a:cubicBezTo>
                  <a:lnTo>
                    <a:pt x="2671" y="2182"/>
                  </a:lnTo>
                  <a:cubicBezTo>
                    <a:pt x="2805" y="2182"/>
                    <a:pt x="2910" y="2077"/>
                    <a:pt x="2910" y="1943"/>
                  </a:cubicBezTo>
                  <a:lnTo>
                    <a:pt x="2910" y="1426"/>
                  </a:lnTo>
                  <a:cubicBezTo>
                    <a:pt x="2910" y="1244"/>
                    <a:pt x="2805" y="1072"/>
                    <a:pt x="2642" y="986"/>
                  </a:cubicBezTo>
                  <a:lnTo>
                    <a:pt x="2078" y="709"/>
                  </a:lnTo>
                  <a:cubicBezTo>
                    <a:pt x="1991" y="661"/>
                    <a:pt x="1944" y="584"/>
                    <a:pt x="1944" y="488"/>
                  </a:cubicBezTo>
                  <a:lnTo>
                    <a:pt x="1944" y="0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11393;p69"/>
            <p:cNvSpPr/>
            <p:nvPr/>
          </p:nvSpPr>
          <p:spPr>
            <a:xfrm>
              <a:off x="5470369" y="2527828"/>
              <a:ext cx="28177" cy="19249"/>
            </a:xfrm>
            <a:custGeom>
              <a:avLst/>
              <a:gdLst/>
              <a:ahLst/>
              <a:cxnLst/>
              <a:rect l="l" t="t" r="r" b="b"/>
              <a:pathLst>
                <a:path w="1073" h="733" extrusionOk="0">
                  <a:moveTo>
                    <a:pt x="48" y="0"/>
                  </a:moveTo>
                  <a:lnTo>
                    <a:pt x="48" y="488"/>
                  </a:lnTo>
                  <a:cubicBezTo>
                    <a:pt x="48" y="536"/>
                    <a:pt x="39" y="584"/>
                    <a:pt x="1" y="632"/>
                  </a:cubicBezTo>
                  <a:cubicBezTo>
                    <a:pt x="173" y="699"/>
                    <a:pt x="355" y="732"/>
                    <a:pt x="536" y="732"/>
                  </a:cubicBezTo>
                  <a:cubicBezTo>
                    <a:pt x="718" y="732"/>
                    <a:pt x="900" y="699"/>
                    <a:pt x="1072" y="632"/>
                  </a:cubicBezTo>
                  <a:cubicBezTo>
                    <a:pt x="1044" y="584"/>
                    <a:pt x="1025" y="536"/>
                    <a:pt x="1025" y="488"/>
                  </a:cubicBezTo>
                  <a:lnTo>
                    <a:pt x="1025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11394;p69"/>
            <p:cNvSpPr/>
            <p:nvPr/>
          </p:nvSpPr>
          <p:spPr>
            <a:xfrm>
              <a:off x="5446236" y="2547917"/>
              <a:ext cx="76443" cy="37237"/>
            </a:xfrm>
            <a:custGeom>
              <a:avLst/>
              <a:gdLst/>
              <a:ahLst/>
              <a:cxnLst/>
              <a:rect l="l" t="t" r="r" b="b"/>
              <a:pathLst>
                <a:path w="2911" h="1418" extrusionOk="0">
                  <a:moveTo>
                    <a:pt x="709" y="1"/>
                  </a:moveTo>
                  <a:lnTo>
                    <a:pt x="269" y="221"/>
                  </a:lnTo>
                  <a:cubicBezTo>
                    <a:pt x="96" y="307"/>
                    <a:pt x="1" y="479"/>
                    <a:pt x="1" y="661"/>
                  </a:cubicBezTo>
                  <a:lnTo>
                    <a:pt x="1" y="1178"/>
                  </a:lnTo>
                  <a:cubicBezTo>
                    <a:pt x="1" y="1312"/>
                    <a:pt x="106" y="1417"/>
                    <a:pt x="240" y="1417"/>
                  </a:cubicBezTo>
                  <a:lnTo>
                    <a:pt x="2671" y="1417"/>
                  </a:lnTo>
                  <a:cubicBezTo>
                    <a:pt x="2795" y="1417"/>
                    <a:pt x="2910" y="1312"/>
                    <a:pt x="2910" y="1178"/>
                  </a:cubicBezTo>
                  <a:lnTo>
                    <a:pt x="2910" y="661"/>
                  </a:lnTo>
                  <a:cubicBezTo>
                    <a:pt x="2910" y="479"/>
                    <a:pt x="2805" y="307"/>
                    <a:pt x="2642" y="221"/>
                  </a:cubicBezTo>
                  <a:lnTo>
                    <a:pt x="2202" y="1"/>
                  </a:lnTo>
                  <a:cubicBezTo>
                    <a:pt x="2011" y="240"/>
                    <a:pt x="1733" y="360"/>
                    <a:pt x="1455" y="360"/>
                  </a:cubicBezTo>
                  <a:cubicBezTo>
                    <a:pt x="1178" y="360"/>
                    <a:pt x="900" y="240"/>
                    <a:pt x="709" y="1"/>
                  </a:cubicBez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11395;p69"/>
            <p:cNvSpPr/>
            <p:nvPr/>
          </p:nvSpPr>
          <p:spPr>
            <a:xfrm>
              <a:off x="5446000" y="2559235"/>
              <a:ext cx="19380" cy="25919"/>
            </a:xfrm>
            <a:custGeom>
              <a:avLst/>
              <a:gdLst/>
              <a:ahLst/>
              <a:cxnLst/>
              <a:rect l="l" t="t" r="r" b="b"/>
              <a:pathLst>
                <a:path w="738" h="987" extrusionOk="0">
                  <a:moveTo>
                    <a:pt x="58" y="1"/>
                  </a:moveTo>
                  <a:cubicBezTo>
                    <a:pt x="19" y="68"/>
                    <a:pt x="0" y="154"/>
                    <a:pt x="0" y="230"/>
                  </a:cubicBezTo>
                  <a:lnTo>
                    <a:pt x="0" y="747"/>
                  </a:lnTo>
                  <a:cubicBezTo>
                    <a:pt x="0" y="881"/>
                    <a:pt x="105" y="986"/>
                    <a:pt x="239" y="986"/>
                  </a:cubicBezTo>
                  <a:lnTo>
                    <a:pt x="728" y="986"/>
                  </a:lnTo>
                  <a:lnTo>
                    <a:pt x="737" y="747"/>
                  </a:lnTo>
                  <a:cubicBezTo>
                    <a:pt x="737" y="594"/>
                    <a:pt x="661" y="450"/>
                    <a:pt x="536" y="364"/>
                  </a:cubicBezTo>
                  <a:lnTo>
                    <a:pt x="58" y="1"/>
                  </a:ln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11396;p69"/>
            <p:cNvSpPr/>
            <p:nvPr/>
          </p:nvSpPr>
          <p:spPr>
            <a:xfrm>
              <a:off x="5503536" y="2559235"/>
              <a:ext cx="19380" cy="25919"/>
            </a:xfrm>
            <a:custGeom>
              <a:avLst/>
              <a:gdLst/>
              <a:ahLst/>
              <a:cxnLst/>
              <a:rect l="l" t="t" r="r" b="b"/>
              <a:pathLst>
                <a:path w="738" h="987" extrusionOk="0">
                  <a:moveTo>
                    <a:pt x="680" y="1"/>
                  </a:moveTo>
                  <a:lnTo>
                    <a:pt x="202" y="364"/>
                  </a:lnTo>
                  <a:cubicBezTo>
                    <a:pt x="77" y="450"/>
                    <a:pt x="1" y="594"/>
                    <a:pt x="1" y="747"/>
                  </a:cubicBezTo>
                  <a:lnTo>
                    <a:pt x="10" y="747"/>
                  </a:lnTo>
                  <a:lnTo>
                    <a:pt x="10" y="986"/>
                  </a:lnTo>
                  <a:lnTo>
                    <a:pt x="498" y="986"/>
                  </a:lnTo>
                  <a:cubicBezTo>
                    <a:pt x="632" y="986"/>
                    <a:pt x="738" y="881"/>
                    <a:pt x="738" y="747"/>
                  </a:cubicBezTo>
                  <a:lnTo>
                    <a:pt x="738" y="230"/>
                  </a:lnTo>
                  <a:cubicBezTo>
                    <a:pt x="738" y="154"/>
                    <a:pt x="719" y="68"/>
                    <a:pt x="680" y="1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11397;p69"/>
            <p:cNvSpPr/>
            <p:nvPr/>
          </p:nvSpPr>
          <p:spPr>
            <a:xfrm>
              <a:off x="5458815" y="2476569"/>
              <a:ext cx="51286" cy="57825"/>
            </a:xfrm>
            <a:custGeom>
              <a:avLst/>
              <a:gdLst/>
              <a:ahLst/>
              <a:cxnLst/>
              <a:rect l="l" t="t" r="r" b="b"/>
              <a:pathLst>
                <a:path w="1953" h="2202" extrusionOk="0">
                  <a:moveTo>
                    <a:pt x="737" y="0"/>
                  </a:moveTo>
                  <a:cubicBezTo>
                    <a:pt x="335" y="0"/>
                    <a:pt x="0" y="325"/>
                    <a:pt x="0" y="737"/>
                  </a:cubicBezTo>
                  <a:lnTo>
                    <a:pt x="0" y="1225"/>
                  </a:lnTo>
                  <a:cubicBezTo>
                    <a:pt x="0" y="1761"/>
                    <a:pt x="441" y="2201"/>
                    <a:pt x="976" y="2201"/>
                  </a:cubicBezTo>
                  <a:cubicBezTo>
                    <a:pt x="1512" y="2201"/>
                    <a:pt x="1953" y="1761"/>
                    <a:pt x="1953" y="1215"/>
                  </a:cubicBezTo>
                  <a:lnTo>
                    <a:pt x="1953" y="737"/>
                  </a:lnTo>
                  <a:cubicBezTo>
                    <a:pt x="1953" y="325"/>
                    <a:pt x="1618" y="0"/>
                    <a:pt x="1216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11398;p69"/>
            <p:cNvSpPr/>
            <p:nvPr/>
          </p:nvSpPr>
          <p:spPr>
            <a:xfrm>
              <a:off x="5458867" y="2476569"/>
              <a:ext cx="35162" cy="57536"/>
            </a:xfrm>
            <a:custGeom>
              <a:avLst/>
              <a:gdLst/>
              <a:ahLst/>
              <a:cxnLst/>
              <a:rect l="l" t="t" r="r" b="b"/>
              <a:pathLst>
                <a:path w="1339" h="2191" extrusionOk="0">
                  <a:moveTo>
                    <a:pt x="735" y="0"/>
                  </a:moveTo>
                  <a:cubicBezTo>
                    <a:pt x="333" y="0"/>
                    <a:pt x="8" y="325"/>
                    <a:pt x="8" y="737"/>
                  </a:cubicBezTo>
                  <a:lnTo>
                    <a:pt x="8" y="1215"/>
                  </a:lnTo>
                  <a:cubicBezTo>
                    <a:pt x="0" y="1772"/>
                    <a:pt x="460" y="2191"/>
                    <a:pt x="970" y="2191"/>
                  </a:cubicBezTo>
                  <a:cubicBezTo>
                    <a:pt x="1092" y="2191"/>
                    <a:pt x="1216" y="2167"/>
                    <a:pt x="1338" y="2115"/>
                  </a:cubicBezTo>
                  <a:cubicBezTo>
                    <a:pt x="974" y="1971"/>
                    <a:pt x="735" y="1617"/>
                    <a:pt x="735" y="1225"/>
                  </a:cubicBezTo>
                  <a:lnTo>
                    <a:pt x="735" y="737"/>
                  </a:lnTo>
                  <a:cubicBezTo>
                    <a:pt x="735" y="373"/>
                    <a:pt x="984" y="77"/>
                    <a:pt x="1338" y="19"/>
                  </a:cubicBezTo>
                  <a:cubicBezTo>
                    <a:pt x="1300" y="10"/>
                    <a:pt x="1262" y="0"/>
                    <a:pt x="1223" y="0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11399;p69"/>
            <p:cNvSpPr/>
            <p:nvPr/>
          </p:nvSpPr>
          <p:spPr>
            <a:xfrm>
              <a:off x="5458815" y="2476569"/>
              <a:ext cx="51286" cy="25656"/>
            </a:xfrm>
            <a:custGeom>
              <a:avLst/>
              <a:gdLst/>
              <a:ahLst/>
              <a:cxnLst/>
              <a:rect l="l" t="t" r="r" b="b"/>
              <a:pathLst>
                <a:path w="1953" h="977" extrusionOk="0">
                  <a:moveTo>
                    <a:pt x="737" y="0"/>
                  </a:moveTo>
                  <a:cubicBezTo>
                    <a:pt x="335" y="0"/>
                    <a:pt x="0" y="325"/>
                    <a:pt x="0" y="737"/>
                  </a:cubicBezTo>
                  <a:cubicBezTo>
                    <a:pt x="0" y="737"/>
                    <a:pt x="737" y="976"/>
                    <a:pt x="1953" y="976"/>
                  </a:cubicBezTo>
                  <a:lnTo>
                    <a:pt x="1953" y="737"/>
                  </a:lnTo>
                  <a:cubicBezTo>
                    <a:pt x="1953" y="325"/>
                    <a:pt x="1618" y="0"/>
                    <a:pt x="121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11400;p69"/>
            <p:cNvSpPr/>
            <p:nvPr/>
          </p:nvSpPr>
          <p:spPr>
            <a:xfrm>
              <a:off x="5459051" y="2476569"/>
              <a:ext cx="34978" cy="23398"/>
            </a:xfrm>
            <a:custGeom>
              <a:avLst/>
              <a:gdLst/>
              <a:ahLst/>
              <a:cxnLst/>
              <a:rect l="l" t="t" r="r" b="b"/>
              <a:pathLst>
                <a:path w="1332" h="891" extrusionOk="0">
                  <a:moveTo>
                    <a:pt x="728" y="0"/>
                  </a:moveTo>
                  <a:cubicBezTo>
                    <a:pt x="326" y="0"/>
                    <a:pt x="1" y="325"/>
                    <a:pt x="1" y="737"/>
                  </a:cubicBezTo>
                  <a:cubicBezTo>
                    <a:pt x="240" y="804"/>
                    <a:pt x="479" y="852"/>
                    <a:pt x="728" y="890"/>
                  </a:cubicBezTo>
                  <a:lnTo>
                    <a:pt x="728" y="737"/>
                  </a:lnTo>
                  <a:cubicBezTo>
                    <a:pt x="728" y="373"/>
                    <a:pt x="977" y="77"/>
                    <a:pt x="1331" y="19"/>
                  </a:cubicBezTo>
                  <a:cubicBezTo>
                    <a:pt x="1293" y="10"/>
                    <a:pt x="1255" y="0"/>
                    <a:pt x="121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1" name="Google Shape;11899;p69"/>
          <p:cNvGrpSpPr/>
          <p:nvPr/>
        </p:nvGrpSpPr>
        <p:grpSpPr>
          <a:xfrm>
            <a:off x="6986079" y="2783314"/>
            <a:ext cx="382529" cy="382529"/>
            <a:chOff x="7951362" y="2885437"/>
            <a:chExt cx="382529" cy="382529"/>
          </a:xfrm>
        </p:grpSpPr>
        <p:sp>
          <p:nvSpPr>
            <p:cNvPr id="392" name="Google Shape;11900;p69"/>
            <p:cNvSpPr/>
            <p:nvPr/>
          </p:nvSpPr>
          <p:spPr>
            <a:xfrm>
              <a:off x="8141615" y="2898514"/>
              <a:ext cx="96768" cy="94510"/>
            </a:xfrm>
            <a:custGeom>
              <a:avLst/>
              <a:gdLst/>
              <a:ahLst/>
              <a:cxnLst/>
              <a:rect l="l" t="t" r="r" b="b"/>
              <a:pathLst>
                <a:path w="3685" h="3599" extrusionOk="0">
                  <a:moveTo>
                    <a:pt x="0" y="0"/>
                  </a:moveTo>
                  <a:lnTo>
                    <a:pt x="0" y="3599"/>
                  </a:lnTo>
                  <a:lnTo>
                    <a:pt x="2929" y="3599"/>
                  </a:lnTo>
                  <a:lnTo>
                    <a:pt x="2709" y="3149"/>
                  </a:lnTo>
                  <a:cubicBezTo>
                    <a:pt x="2651" y="3044"/>
                    <a:pt x="2594" y="2939"/>
                    <a:pt x="2517" y="2843"/>
                  </a:cubicBezTo>
                  <a:cubicBezTo>
                    <a:pt x="2087" y="2240"/>
                    <a:pt x="2297" y="1991"/>
                    <a:pt x="2335" y="1953"/>
                  </a:cubicBezTo>
                  <a:cubicBezTo>
                    <a:pt x="2410" y="1886"/>
                    <a:pt x="2508" y="1848"/>
                    <a:pt x="2611" y="1848"/>
                  </a:cubicBezTo>
                  <a:cubicBezTo>
                    <a:pt x="2640" y="1848"/>
                    <a:pt x="2669" y="1851"/>
                    <a:pt x="2699" y="1857"/>
                  </a:cubicBezTo>
                  <a:cubicBezTo>
                    <a:pt x="2852" y="1895"/>
                    <a:pt x="2986" y="1982"/>
                    <a:pt x="3091" y="2106"/>
                  </a:cubicBezTo>
                  <a:lnTo>
                    <a:pt x="3627" y="2651"/>
                  </a:lnTo>
                  <a:lnTo>
                    <a:pt x="3627" y="412"/>
                  </a:lnTo>
                  <a:cubicBezTo>
                    <a:pt x="3627" y="393"/>
                    <a:pt x="3627" y="374"/>
                    <a:pt x="3627" y="355"/>
                  </a:cubicBezTo>
                  <a:lnTo>
                    <a:pt x="3685" y="0"/>
                  </a:lnTo>
                  <a:close/>
                </a:path>
              </a:pathLst>
            </a:custGeom>
            <a:solidFill>
              <a:srgbClr val="8192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11901;p69"/>
            <p:cNvSpPr/>
            <p:nvPr/>
          </p:nvSpPr>
          <p:spPr>
            <a:xfrm>
              <a:off x="8141615" y="2969390"/>
              <a:ext cx="76916" cy="23634"/>
            </a:xfrm>
            <a:custGeom>
              <a:avLst/>
              <a:gdLst/>
              <a:ahLst/>
              <a:cxnLst/>
              <a:rect l="l" t="t" r="r" b="b"/>
              <a:pathLst>
                <a:path w="2929" h="900" extrusionOk="0">
                  <a:moveTo>
                    <a:pt x="0" y="0"/>
                  </a:moveTo>
                  <a:lnTo>
                    <a:pt x="0" y="900"/>
                  </a:lnTo>
                  <a:lnTo>
                    <a:pt x="2929" y="900"/>
                  </a:lnTo>
                  <a:lnTo>
                    <a:pt x="2709" y="450"/>
                  </a:lnTo>
                  <a:cubicBezTo>
                    <a:pt x="2661" y="335"/>
                    <a:pt x="2594" y="230"/>
                    <a:pt x="2527" y="134"/>
                  </a:cubicBezTo>
                  <a:cubicBezTo>
                    <a:pt x="2489" y="86"/>
                    <a:pt x="2460" y="39"/>
                    <a:pt x="2431" y="0"/>
                  </a:cubicBezTo>
                  <a:close/>
                </a:path>
              </a:pathLst>
            </a:custGeom>
            <a:solidFill>
              <a:srgbClr val="7487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11902;p69"/>
            <p:cNvSpPr/>
            <p:nvPr/>
          </p:nvSpPr>
          <p:spPr>
            <a:xfrm>
              <a:off x="8047105" y="3161902"/>
              <a:ext cx="96794" cy="94247"/>
            </a:xfrm>
            <a:custGeom>
              <a:avLst/>
              <a:gdLst/>
              <a:ahLst/>
              <a:cxnLst/>
              <a:rect l="l" t="t" r="r" b="b"/>
              <a:pathLst>
                <a:path w="3686" h="3589" extrusionOk="0">
                  <a:moveTo>
                    <a:pt x="766" y="0"/>
                  </a:moveTo>
                  <a:lnTo>
                    <a:pt x="977" y="440"/>
                  </a:lnTo>
                  <a:cubicBezTo>
                    <a:pt x="1034" y="555"/>
                    <a:pt x="1092" y="651"/>
                    <a:pt x="1168" y="756"/>
                  </a:cubicBezTo>
                  <a:cubicBezTo>
                    <a:pt x="1599" y="1349"/>
                    <a:pt x="1389" y="1608"/>
                    <a:pt x="1350" y="1637"/>
                  </a:cubicBezTo>
                  <a:cubicBezTo>
                    <a:pt x="1276" y="1704"/>
                    <a:pt x="1178" y="1742"/>
                    <a:pt x="1075" y="1742"/>
                  </a:cubicBezTo>
                  <a:cubicBezTo>
                    <a:pt x="1046" y="1742"/>
                    <a:pt x="1016" y="1739"/>
                    <a:pt x="987" y="1732"/>
                  </a:cubicBezTo>
                  <a:cubicBezTo>
                    <a:pt x="843" y="1684"/>
                    <a:pt x="699" y="1598"/>
                    <a:pt x="594" y="1483"/>
                  </a:cubicBezTo>
                  <a:lnTo>
                    <a:pt x="58" y="938"/>
                  </a:lnTo>
                  <a:lnTo>
                    <a:pt x="58" y="3177"/>
                  </a:lnTo>
                  <a:cubicBezTo>
                    <a:pt x="58" y="3197"/>
                    <a:pt x="58" y="3216"/>
                    <a:pt x="58" y="3225"/>
                  </a:cubicBezTo>
                  <a:lnTo>
                    <a:pt x="1" y="3589"/>
                  </a:lnTo>
                  <a:lnTo>
                    <a:pt x="3685" y="3589"/>
                  </a:lnTo>
                  <a:lnTo>
                    <a:pt x="3685" y="0"/>
                  </a:lnTo>
                  <a:close/>
                </a:path>
              </a:pathLst>
            </a:custGeom>
            <a:solidFill>
              <a:srgbClr val="8192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11903;p69"/>
            <p:cNvSpPr/>
            <p:nvPr/>
          </p:nvSpPr>
          <p:spPr>
            <a:xfrm>
              <a:off x="8067221" y="3161902"/>
              <a:ext cx="76679" cy="23398"/>
            </a:xfrm>
            <a:custGeom>
              <a:avLst/>
              <a:gdLst/>
              <a:ahLst/>
              <a:cxnLst/>
              <a:rect l="l" t="t" r="r" b="b"/>
              <a:pathLst>
                <a:path w="2920" h="891" extrusionOk="0">
                  <a:moveTo>
                    <a:pt x="0" y="0"/>
                  </a:moveTo>
                  <a:lnTo>
                    <a:pt x="211" y="440"/>
                  </a:lnTo>
                  <a:cubicBezTo>
                    <a:pt x="268" y="555"/>
                    <a:pt x="326" y="651"/>
                    <a:pt x="402" y="756"/>
                  </a:cubicBezTo>
                  <a:cubicBezTo>
                    <a:pt x="441" y="804"/>
                    <a:pt x="469" y="852"/>
                    <a:pt x="498" y="890"/>
                  </a:cubicBezTo>
                  <a:lnTo>
                    <a:pt x="2919" y="890"/>
                  </a:lnTo>
                  <a:lnTo>
                    <a:pt x="2919" y="0"/>
                  </a:lnTo>
                  <a:close/>
                </a:path>
              </a:pathLst>
            </a:custGeom>
            <a:solidFill>
              <a:srgbClr val="7487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11904;p69"/>
            <p:cNvSpPr/>
            <p:nvPr/>
          </p:nvSpPr>
          <p:spPr>
            <a:xfrm>
              <a:off x="7958137" y="3102318"/>
              <a:ext cx="132744" cy="165648"/>
            </a:xfrm>
            <a:custGeom>
              <a:avLst/>
              <a:gdLst/>
              <a:ahLst/>
              <a:cxnLst/>
              <a:rect l="l" t="t" r="r" b="b"/>
              <a:pathLst>
                <a:path w="5055" h="6308" extrusionOk="0">
                  <a:moveTo>
                    <a:pt x="585" y="1"/>
                  </a:moveTo>
                  <a:lnTo>
                    <a:pt x="585" y="1121"/>
                  </a:lnTo>
                  <a:cubicBezTo>
                    <a:pt x="1" y="1551"/>
                    <a:pt x="20" y="3159"/>
                    <a:pt x="30" y="3226"/>
                  </a:cubicBezTo>
                  <a:lnTo>
                    <a:pt x="30" y="4422"/>
                  </a:lnTo>
                  <a:cubicBezTo>
                    <a:pt x="30" y="4700"/>
                    <a:pt x="250" y="4920"/>
                    <a:pt x="527" y="4920"/>
                  </a:cubicBezTo>
                  <a:lnTo>
                    <a:pt x="546" y="4920"/>
                  </a:lnTo>
                  <a:cubicBezTo>
                    <a:pt x="661" y="4920"/>
                    <a:pt x="776" y="4882"/>
                    <a:pt x="872" y="4805"/>
                  </a:cubicBezTo>
                  <a:lnTo>
                    <a:pt x="872" y="5399"/>
                  </a:lnTo>
                  <a:cubicBezTo>
                    <a:pt x="872" y="5676"/>
                    <a:pt x="1092" y="5906"/>
                    <a:pt x="1369" y="5906"/>
                  </a:cubicBezTo>
                  <a:lnTo>
                    <a:pt x="1389" y="5906"/>
                  </a:lnTo>
                  <a:cubicBezTo>
                    <a:pt x="1503" y="5906"/>
                    <a:pt x="1618" y="5868"/>
                    <a:pt x="1704" y="5791"/>
                  </a:cubicBezTo>
                  <a:lnTo>
                    <a:pt x="1704" y="5801"/>
                  </a:lnTo>
                  <a:cubicBezTo>
                    <a:pt x="1704" y="6078"/>
                    <a:pt x="1934" y="6308"/>
                    <a:pt x="2212" y="6308"/>
                  </a:cubicBezTo>
                  <a:lnTo>
                    <a:pt x="2221" y="6308"/>
                  </a:lnTo>
                  <a:cubicBezTo>
                    <a:pt x="2499" y="6308"/>
                    <a:pt x="2728" y="6078"/>
                    <a:pt x="2728" y="5801"/>
                  </a:cubicBezTo>
                  <a:lnTo>
                    <a:pt x="2728" y="5791"/>
                  </a:lnTo>
                  <a:cubicBezTo>
                    <a:pt x="2815" y="5868"/>
                    <a:pt x="2929" y="5906"/>
                    <a:pt x="3044" y="5906"/>
                  </a:cubicBezTo>
                  <a:lnTo>
                    <a:pt x="3063" y="5906"/>
                  </a:lnTo>
                  <a:cubicBezTo>
                    <a:pt x="3341" y="5906"/>
                    <a:pt x="3571" y="5686"/>
                    <a:pt x="3571" y="5408"/>
                  </a:cubicBezTo>
                  <a:lnTo>
                    <a:pt x="3571" y="3561"/>
                  </a:lnTo>
                  <a:cubicBezTo>
                    <a:pt x="3724" y="3791"/>
                    <a:pt x="3982" y="4087"/>
                    <a:pt x="4288" y="4145"/>
                  </a:cubicBezTo>
                  <a:cubicBezTo>
                    <a:pt x="4330" y="4155"/>
                    <a:pt x="4372" y="4159"/>
                    <a:pt x="4413" y="4159"/>
                  </a:cubicBezTo>
                  <a:cubicBezTo>
                    <a:pt x="4536" y="4159"/>
                    <a:pt x="4657" y="4118"/>
                    <a:pt x="4757" y="4040"/>
                  </a:cubicBezTo>
                  <a:lnTo>
                    <a:pt x="4805" y="4001"/>
                  </a:lnTo>
                  <a:lnTo>
                    <a:pt x="4834" y="3953"/>
                  </a:lnTo>
                  <a:cubicBezTo>
                    <a:pt x="4920" y="3829"/>
                    <a:pt x="5054" y="3504"/>
                    <a:pt x="4633" y="2920"/>
                  </a:cubicBezTo>
                  <a:cubicBezTo>
                    <a:pt x="4451" y="2681"/>
                    <a:pt x="4346" y="2413"/>
                    <a:pt x="4308" y="2126"/>
                  </a:cubicBezTo>
                  <a:cubicBezTo>
                    <a:pt x="4231" y="1685"/>
                    <a:pt x="4126" y="1360"/>
                    <a:pt x="3456" y="843"/>
                  </a:cubicBezTo>
                  <a:lnTo>
                    <a:pt x="3456" y="1"/>
                  </a:ln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11905;p69"/>
            <p:cNvSpPr/>
            <p:nvPr/>
          </p:nvSpPr>
          <p:spPr>
            <a:xfrm>
              <a:off x="7958137" y="3102318"/>
              <a:ext cx="24159" cy="129225"/>
            </a:xfrm>
            <a:custGeom>
              <a:avLst/>
              <a:gdLst/>
              <a:ahLst/>
              <a:cxnLst/>
              <a:rect l="l" t="t" r="r" b="b"/>
              <a:pathLst>
                <a:path w="920" h="4921" extrusionOk="0">
                  <a:moveTo>
                    <a:pt x="585" y="1"/>
                  </a:moveTo>
                  <a:lnTo>
                    <a:pt x="585" y="1121"/>
                  </a:lnTo>
                  <a:cubicBezTo>
                    <a:pt x="1" y="1542"/>
                    <a:pt x="20" y="3159"/>
                    <a:pt x="30" y="3226"/>
                  </a:cubicBezTo>
                  <a:lnTo>
                    <a:pt x="30" y="4422"/>
                  </a:lnTo>
                  <a:cubicBezTo>
                    <a:pt x="30" y="4700"/>
                    <a:pt x="250" y="4920"/>
                    <a:pt x="527" y="4920"/>
                  </a:cubicBezTo>
                  <a:lnTo>
                    <a:pt x="546" y="4920"/>
                  </a:lnTo>
                  <a:cubicBezTo>
                    <a:pt x="604" y="4920"/>
                    <a:pt x="652" y="4910"/>
                    <a:pt x="700" y="4901"/>
                  </a:cubicBezTo>
                  <a:cubicBezTo>
                    <a:pt x="499" y="4824"/>
                    <a:pt x="355" y="4633"/>
                    <a:pt x="355" y="4422"/>
                  </a:cubicBezTo>
                  <a:lnTo>
                    <a:pt x="355" y="3226"/>
                  </a:lnTo>
                  <a:cubicBezTo>
                    <a:pt x="355" y="3159"/>
                    <a:pt x="326" y="1637"/>
                    <a:pt x="920" y="1216"/>
                  </a:cubicBezTo>
                  <a:lnTo>
                    <a:pt x="920" y="1"/>
                  </a:ln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11906;p69"/>
            <p:cNvSpPr/>
            <p:nvPr/>
          </p:nvSpPr>
          <p:spPr>
            <a:xfrm>
              <a:off x="7980773" y="3188661"/>
              <a:ext cx="17857" cy="68749"/>
            </a:xfrm>
            <a:custGeom>
              <a:avLst/>
              <a:gdLst/>
              <a:ahLst/>
              <a:cxnLst/>
              <a:rect l="l" t="t" r="r" b="b"/>
              <a:pathLst>
                <a:path w="680" h="2618" extrusionOk="0">
                  <a:moveTo>
                    <a:pt x="163" y="0"/>
                  </a:moveTo>
                  <a:cubicBezTo>
                    <a:pt x="82" y="0"/>
                    <a:pt x="0" y="53"/>
                    <a:pt x="0" y="158"/>
                  </a:cubicBezTo>
                  <a:lnTo>
                    <a:pt x="0" y="1776"/>
                  </a:lnTo>
                  <a:lnTo>
                    <a:pt x="0" y="2120"/>
                  </a:lnTo>
                  <a:cubicBezTo>
                    <a:pt x="0" y="2398"/>
                    <a:pt x="230" y="2618"/>
                    <a:pt x="507" y="2618"/>
                  </a:cubicBezTo>
                  <a:lnTo>
                    <a:pt x="527" y="2618"/>
                  </a:lnTo>
                  <a:cubicBezTo>
                    <a:pt x="574" y="2618"/>
                    <a:pt x="632" y="2608"/>
                    <a:pt x="680" y="2599"/>
                  </a:cubicBezTo>
                  <a:cubicBezTo>
                    <a:pt x="469" y="2522"/>
                    <a:pt x="335" y="2331"/>
                    <a:pt x="335" y="2111"/>
                  </a:cubicBezTo>
                  <a:lnTo>
                    <a:pt x="335" y="1517"/>
                  </a:lnTo>
                  <a:lnTo>
                    <a:pt x="326" y="1527"/>
                  </a:lnTo>
                  <a:lnTo>
                    <a:pt x="326" y="158"/>
                  </a:lnTo>
                  <a:cubicBezTo>
                    <a:pt x="326" y="53"/>
                    <a:pt x="244" y="0"/>
                    <a:pt x="163" y="0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11907;p69"/>
            <p:cNvSpPr/>
            <p:nvPr/>
          </p:nvSpPr>
          <p:spPr>
            <a:xfrm>
              <a:off x="8029012" y="3205231"/>
              <a:ext cx="13603" cy="51995"/>
            </a:xfrm>
            <a:custGeom>
              <a:avLst/>
              <a:gdLst/>
              <a:ahLst/>
              <a:cxnLst/>
              <a:rect l="l" t="t" r="r" b="b"/>
              <a:pathLst>
                <a:path w="518" h="1980" extrusionOk="0">
                  <a:moveTo>
                    <a:pt x="163" y="1"/>
                  </a:moveTo>
                  <a:cubicBezTo>
                    <a:pt x="82" y="1"/>
                    <a:pt x="1" y="54"/>
                    <a:pt x="1" y="159"/>
                  </a:cubicBezTo>
                  <a:lnTo>
                    <a:pt x="1" y="1776"/>
                  </a:lnTo>
                  <a:cubicBezTo>
                    <a:pt x="1" y="1805"/>
                    <a:pt x="10" y="1834"/>
                    <a:pt x="29" y="1862"/>
                  </a:cubicBezTo>
                  <a:cubicBezTo>
                    <a:pt x="39" y="1882"/>
                    <a:pt x="58" y="1891"/>
                    <a:pt x="77" y="1901"/>
                  </a:cubicBezTo>
                  <a:cubicBezTo>
                    <a:pt x="153" y="1951"/>
                    <a:pt x="250" y="1979"/>
                    <a:pt x="343" y="1979"/>
                  </a:cubicBezTo>
                  <a:cubicBezTo>
                    <a:pt x="357" y="1979"/>
                    <a:pt x="370" y="1978"/>
                    <a:pt x="384" y="1977"/>
                  </a:cubicBezTo>
                  <a:cubicBezTo>
                    <a:pt x="431" y="1977"/>
                    <a:pt x="470" y="1968"/>
                    <a:pt x="518" y="1958"/>
                  </a:cubicBezTo>
                  <a:cubicBezTo>
                    <a:pt x="460" y="1939"/>
                    <a:pt x="412" y="1910"/>
                    <a:pt x="364" y="1872"/>
                  </a:cubicBezTo>
                  <a:cubicBezTo>
                    <a:pt x="345" y="1853"/>
                    <a:pt x="326" y="1824"/>
                    <a:pt x="326" y="1786"/>
                  </a:cubicBezTo>
                  <a:lnTo>
                    <a:pt x="326" y="1776"/>
                  </a:lnTo>
                  <a:lnTo>
                    <a:pt x="326" y="159"/>
                  </a:lnTo>
                  <a:cubicBezTo>
                    <a:pt x="326" y="54"/>
                    <a:pt x="245" y="1"/>
                    <a:pt x="163" y="1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11908;p69"/>
            <p:cNvSpPr/>
            <p:nvPr/>
          </p:nvSpPr>
          <p:spPr>
            <a:xfrm>
              <a:off x="8003146" y="3209328"/>
              <a:ext cx="17358" cy="58639"/>
            </a:xfrm>
            <a:custGeom>
              <a:avLst/>
              <a:gdLst/>
              <a:ahLst/>
              <a:cxnLst/>
              <a:rect l="l" t="t" r="r" b="b"/>
              <a:pathLst>
                <a:path w="661" h="2233" extrusionOk="0">
                  <a:moveTo>
                    <a:pt x="158" y="0"/>
                  </a:moveTo>
                  <a:cubicBezTo>
                    <a:pt x="79" y="0"/>
                    <a:pt x="0" y="56"/>
                    <a:pt x="0" y="166"/>
                  </a:cubicBezTo>
                  <a:lnTo>
                    <a:pt x="0" y="1783"/>
                  </a:lnTo>
                  <a:cubicBezTo>
                    <a:pt x="0" y="1793"/>
                    <a:pt x="0" y="1812"/>
                    <a:pt x="10" y="1831"/>
                  </a:cubicBezTo>
                  <a:lnTo>
                    <a:pt x="0" y="1831"/>
                  </a:lnTo>
                  <a:cubicBezTo>
                    <a:pt x="48" y="2060"/>
                    <a:pt x="249" y="2233"/>
                    <a:pt x="488" y="2233"/>
                  </a:cubicBezTo>
                  <a:lnTo>
                    <a:pt x="507" y="2233"/>
                  </a:lnTo>
                  <a:cubicBezTo>
                    <a:pt x="565" y="2233"/>
                    <a:pt x="613" y="2223"/>
                    <a:pt x="660" y="2204"/>
                  </a:cubicBezTo>
                  <a:cubicBezTo>
                    <a:pt x="459" y="2137"/>
                    <a:pt x="316" y="1946"/>
                    <a:pt x="316" y="1726"/>
                  </a:cubicBezTo>
                  <a:lnTo>
                    <a:pt x="316" y="166"/>
                  </a:lnTo>
                  <a:cubicBezTo>
                    <a:pt x="316" y="56"/>
                    <a:pt x="237" y="0"/>
                    <a:pt x="158" y="0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11909;p69"/>
            <p:cNvSpPr/>
            <p:nvPr/>
          </p:nvSpPr>
          <p:spPr>
            <a:xfrm>
              <a:off x="8051885" y="3184013"/>
              <a:ext cx="26155" cy="27520"/>
            </a:xfrm>
            <a:custGeom>
              <a:avLst/>
              <a:gdLst/>
              <a:ahLst/>
              <a:cxnLst/>
              <a:rect l="l" t="t" r="r" b="b"/>
              <a:pathLst>
                <a:path w="996" h="1048" extrusionOk="0">
                  <a:moveTo>
                    <a:pt x="1" y="0"/>
                  </a:moveTo>
                  <a:lnTo>
                    <a:pt x="1" y="441"/>
                  </a:lnTo>
                  <a:cubicBezTo>
                    <a:pt x="96" y="574"/>
                    <a:pt x="211" y="708"/>
                    <a:pt x="326" y="823"/>
                  </a:cubicBezTo>
                  <a:cubicBezTo>
                    <a:pt x="431" y="929"/>
                    <a:pt x="565" y="996"/>
                    <a:pt x="709" y="1034"/>
                  </a:cubicBezTo>
                  <a:cubicBezTo>
                    <a:pt x="752" y="1042"/>
                    <a:pt x="795" y="1047"/>
                    <a:pt x="838" y="1047"/>
                  </a:cubicBezTo>
                  <a:cubicBezTo>
                    <a:pt x="891" y="1047"/>
                    <a:pt x="943" y="1040"/>
                    <a:pt x="996" y="1024"/>
                  </a:cubicBezTo>
                  <a:cubicBezTo>
                    <a:pt x="805" y="948"/>
                    <a:pt x="632" y="833"/>
                    <a:pt x="498" y="670"/>
                  </a:cubicBezTo>
                  <a:cubicBezTo>
                    <a:pt x="470" y="632"/>
                    <a:pt x="412" y="555"/>
                    <a:pt x="355" y="479"/>
                  </a:cubicBezTo>
                  <a:lnTo>
                    <a:pt x="326" y="441"/>
                  </a:lnTo>
                  <a:cubicBezTo>
                    <a:pt x="173" y="249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11910;p69"/>
            <p:cNvSpPr/>
            <p:nvPr/>
          </p:nvSpPr>
          <p:spPr>
            <a:xfrm>
              <a:off x="7963940" y="2981706"/>
              <a:ext cx="94510" cy="96768"/>
            </a:xfrm>
            <a:custGeom>
              <a:avLst/>
              <a:gdLst/>
              <a:ahLst/>
              <a:cxnLst/>
              <a:rect l="l" t="t" r="r" b="b"/>
              <a:pathLst>
                <a:path w="3599" h="3685" extrusionOk="0">
                  <a:moveTo>
                    <a:pt x="0" y="0"/>
                  </a:moveTo>
                  <a:lnTo>
                    <a:pt x="0" y="3685"/>
                  </a:lnTo>
                  <a:lnTo>
                    <a:pt x="3598" y="3685"/>
                  </a:lnTo>
                  <a:lnTo>
                    <a:pt x="3598" y="756"/>
                  </a:lnTo>
                  <a:lnTo>
                    <a:pt x="3149" y="976"/>
                  </a:lnTo>
                  <a:cubicBezTo>
                    <a:pt x="3043" y="1024"/>
                    <a:pt x="2938" y="1091"/>
                    <a:pt x="2842" y="1158"/>
                  </a:cubicBezTo>
                  <a:cubicBezTo>
                    <a:pt x="2661" y="1311"/>
                    <a:pt x="2440" y="1407"/>
                    <a:pt x="2201" y="1426"/>
                  </a:cubicBezTo>
                  <a:cubicBezTo>
                    <a:pt x="2192" y="1427"/>
                    <a:pt x="2183" y="1428"/>
                    <a:pt x="2174" y="1428"/>
                  </a:cubicBezTo>
                  <a:cubicBezTo>
                    <a:pt x="2096" y="1428"/>
                    <a:pt x="2012" y="1392"/>
                    <a:pt x="1952" y="1340"/>
                  </a:cubicBezTo>
                  <a:cubicBezTo>
                    <a:pt x="1866" y="1244"/>
                    <a:pt x="1828" y="1110"/>
                    <a:pt x="1857" y="986"/>
                  </a:cubicBezTo>
                  <a:cubicBezTo>
                    <a:pt x="1905" y="833"/>
                    <a:pt x="1991" y="699"/>
                    <a:pt x="2106" y="594"/>
                  </a:cubicBezTo>
                  <a:lnTo>
                    <a:pt x="2651" y="48"/>
                  </a:lnTo>
                  <a:lnTo>
                    <a:pt x="354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192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11911;p69"/>
            <p:cNvSpPr/>
            <p:nvPr/>
          </p:nvSpPr>
          <p:spPr>
            <a:xfrm>
              <a:off x="8227065" y="3076189"/>
              <a:ext cx="94772" cy="96794"/>
            </a:xfrm>
            <a:custGeom>
              <a:avLst/>
              <a:gdLst/>
              <a:ahLst/>
              <a:cxnLst/>
              <a:rect l="l" t="t" r="r" b="b"/>
              <a:pathLst>
                <a:path w="3609" h="3686" extrusionOk="0">
                  <a:moveTo>
                    <a:pt x="0" y="1"/>
                  </a:moveTo>
                  <a:lnTo>
                    <a:pt x="0" y="2920"/>
                  </a:lnTo>
                  <a:lnTo>
                    <a:pt x="460" y="2709"/>
                  </a:lnTo>
                  <a:cubicBezTo>
                    <a:pt x="565" y="2652"/>
                    <a:pt x="670" y="2594"/>
                    <a:pt x="766" y="2518"/>
                  </a:cubicBezTo>
                  <a:cubicBezTo>
                    <a:pt x="948" y="2364"/>
                    <a:pt x="1168" y="2278"/>
                    <a:pt x="1407" y="2250"/>
                  </a:cubicBezTo>
                  <a:cubicBezTo>
                    <a:pt x="1493" y="2250"/>
                    <a:pt x="1579" y="2278"/>
                    <a:pt x="1656" y="2336"/>
                  </a:cubicBezTo>
                  <a:cubicBezTo>
                    <a:pt x="1742" y="2431"/>
                    <a:pt x="1780" y="2565"/>
                    <a:pt x="1752" y="2699"/>
                  </a:cubicBezTo>
                  <a:cubicBezTo>
                    <a:pt x="1704" y="2853"/>
                    <a:pt x="1618" y="2987"/>
                    <a:pt x="1503" y="3092"/>
                  </a:cubicBezTo>
                  <a:lnTo>
                    <a:pt x="948" y="3628"/>
                  </a:lnTo>
                  <a:lnTo>
                    <a:pt x="3244" y="3628"/>
                  </a:lnTo>
                  <a:lnTo>
                    <a:pt x="3608" y="3685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8192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11912;p69"/>
            <p:cNvSpPr/>
            <p:nvPr/>
          </p:nvSpPr>
          <p:spPr>
            <a:xfrm>
              <a:off x="8227065" y="3076189"/>
              <a:ext cx="23897" cy="76942"/>
            </a:xfrm>
            <a:custGeom>
              <a:avLst/>
              <a:gdLst/>
              <a:ahLst/>
              <a:cxnLst/>
              <a:rect l="l" t="t" r="r" b="b"/>
              <a:pathLst>
                <a:path w="910" h="2930" extrusionOk="0">
                  <a:moveTo>
                    <a:pt x="0" y="1"/>
                  </a:moveTo>
                  <a:lnTo>
                    <a:pt x="0" y="2920"/>
                  </a:lnTo>
                  <a:lnTo>
                    <a:pt x="0" y="2929"/>
                  </a:lnTo>
                  <a:lnTo>
                    <a:pt x="460" y="2709"/>
                  </a:lnTo>
                  <a:cubicBezTo>
                    <a:pt x="565" y="2652"/>
                    <a:pt x="670" y="2594"/>
                    <a:pt x="766" y="2518"/>
                  </a:cubicBezTo>
                  <a:cubicBezTo>
                    <a:pt x="814" y="2489"/>
                    <a:pt x="861" y="2451"/>
                    <a:pt x="909" y="2422"/>
                  </a:cubicBezTo>
                  <a:lnTo>
                    <a:pt x="909" y="1"/>
                  </a:lnTo>
                  <a:close/>
                </a:path>
              </a:pathLst>
            </a:custGeom>
            <a:solidFill>
              <a:srgbClr val="7487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11913;p69"/>
            <p:cNvSpPr/>
            <p:nvPr/>
          </p:nvSpPr>
          <p:spPr>
            <a:xfrm>
              <a:off x="7963940" y="2957836"/>
              <a:ext cx="23634" cy="120638"/>
            </a:xfrm>
            <a:custGeom>
              <a:avLst/>
              <a:gdLst/>
              <a:ahLst/>
              <a:cxnLst/>
              <a:rect l="l" t="t" r="r" b="b"/>
              <a:pathLst>
                <a:path w="900" h="4594" extrusionOk="0">
                  <a:moveTo>
                    <a:pt x="900" y="0"/>
                  </a:moveTo>
                  <a:lnTo>
                    <a:pt x="450" y="345"/>
                  </a:lnTo>
                  <a:cubicBezTo>
                    <a:pt x="335" y="431"/>
                    <a:pt x="230" y="526"/>
                    <a:pt x="134" y="641"/>
                  </a:cubicBezTo>
                  <a:cubicBezTo>
                    <a:pt x="86" y="689"/>
                    <a:pt x="48" y="747"/>
                    <a:pt x="0" y="785"/>
                  </a:cubicBezTo>
                  <a:lnTo>
                    <a:pt x="0" y="4594"/>
                  </a:lnTo>
                  <a:lnTo>
                    <a:pt x="900" y="4594"/>
                  </a:lnTo>
                  <a:lnTo>
                    <a:pt x="900" y="0"/>
                  </a:lnTo>
                  <a:close/>
                </a:path>
              </a:pathLst>
            </a:custGeom>
            <a:solidFill>
              <a:srgbClr val="7487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11914;p69"/>
            <p:cNvSpPr/>
            <p:nvPr/>
          </p:nvSpPr>
          <p:spPr>
            <a:xfrm>
              <a:off x="8194634" y="2885437"/>
              <a:ext cx="132718" cy="165412"/>
            </a:xfrm>
            <a:custGeom>
              <a:avLst/>
              <a:gdLst/>
              <a:ahLst/>
              <a:cxnLst/>
              <a:rect l="l" t="t" r="r" b="b"/>
              <a:pathLst>
                <a:path w="5054" h="6299" extrusionOk="0">
                  <a:moveTo>
                    <a:pt x="2824" y="1"/>
                  </a:moveTo>
                  <a:cubicBezTo>
                    <a:pt x="2546" y="1"/>
                    <a:pt x="2326" y="221"/>
                    <a:pt x="2326" y="498"/>
                  </a:cubicBezTo>
                  <a:lnTo>
                    <a:pt x="2326" y="518"/>
                  </a:lnTo>
                  <a:cubicBezTo>
                    <a:pt x="2240" y="441"/>
                    <a:pt x="2125" y="393"/>
                    <a:pt x="2001" y="393"/>
                  </a:cubicBezTo>
                  <a:lnTo>
                    <a:pt x="1991" y="393"/>
                  </a:lnTo>
                  <a:cubicBezTo>
                    <a:pt x="1714" y="393"/>
                    <a:pt x="1484" y="623"/>
                    <a:pt x="1484" y="900"/>
                  </a:cubicBezTo>
                  <a:lnTo>
                    <a:pt x="1484" y="2747"/>
                  </a:lnTo>
                  <a:cubicBezTo>
                    <a:pt x="1321" y="2518"/>
                    <a:pt x="1072" y="2221"/>
                    <a:pt x="766" y="2154"/>
                  </a:cubicBezTo>
                  <a:cubicBezTo>
                    <a:pt x="731" y="2148"/>
                    <a:pt x="696" y="2145"/>
                    <a:pt x="661" y="2145"/>
                  </a:cubicBezTo>
                  <a:cubicBezTo>
                    <a:pt x="531" y="2145"/>
                    <a:pt x="403" y="2186"/>
                    <a:pt x="297" y="2269"/>
                  </a:cubicBezTo>
                  <a:lnTo>
                    <a:pt x="249" y="2307"/>
                  </a:lnTo>
                  <a:lnTo>
                    <a:pt x="211" y="2355"/>
                  </a:lnTo>
                  <a:cubicBezTo>
                    <a:pt x="135" y="2470"/>
                    <a:pt x="1" y="2805"/>
                    <a:pt x="422" y="3389"/>
                  </a:cubicBezTo>
                  <a:cubicBezTo>
                    <a:pt x="594" y="3618"/>
                    <a:pt x="709" y="3896"/>
                    <a:pt x="747" y="4183"/>
                  </a:cubicBezTo>
                  <a:cubicBezTo>
                    <a:pt x="824" y="4623"/>
                    <a:pt x="929" y="4949"/>
                    <a:pt x="1599" y="5465"/>
                  </a:cubicBezTo>
                  <a:lnTo>
                    <a:pt x="1599" y="6298"/>
                  </a:lnTo>
                  <a:lnTo>
                    <a:pt x="4470" y="6298"/>
                  </a:lnTo>
                  <a:lnTo>
                    <a:pt x="4470" y="5188"/>
                  </a:lnTo>
                  <a:cubicBezTo>
                    <a:pt x="5054" y="4757"/>
                    <a:pt x="5025" y="3140"/>
                    <a:pt x="5025" y="3073"/>
                  </a:cubicBezTo>
                  <a:lnTo>
                    <a:pt x="5025" y="1886"/>
                  </a:lnTo>
                  <a:cubicBezTo>
                    <a:pt x="5025" y="1609"/>
                    <a:pt x="4805" y="1388"/>
                    <a:pt x="4518" y="1388"/>
                  </a:cubicBezTo>
                  <a:lnTo>
                    <a:pt x="4508" y="1388"/>
                  </a:lnTo>
                  <a:cubicBezTo>
                    <a:pt x="4384" y="1388"/>
                    <a:pt x="4279" y="1427"/>
                    <a:pt x="4183" y="1503"/>
                  </a:cubicBezTo>
                  <a:lnTo>
                    <a:pt x="4183" y="910"/>
                  </a:lnTo>
                  <a:cubicBezTo>
                    <a:pt x="4183" y="632"/>
                    <a:pt x="3963" y="403"/>
                    <a:pt x="3685" y="403"/>
                  </a:cubicBezTo>
                  <a:lnTo>
                    <a:pt x="3666" y="403"/>
                  </a:lnTo>
                  <a:cubicBezTo>
                    <a:pt x="3551" y="403"/>
                    <a:pt x="3436" y="441"/>
                    <a:pt x="3350" y="518"/>
                  </a:cubicBezTo>
                  <a:lnTo>
                    <a:pt x="3350" y="508"/>
                  </a:lnTo>
                  <a:cubicBezTo>
                    <a:pt x="3350" y="221"/>
                    <a:pt x="3121" y="1"/>
                    <a:pt x="2843" y="1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11915;p69"/>
            <p:cNvSpPr/>
            <p:nvPr/>
          </p:nvSpPr>
          <p:spPr>
            <a:xfrm>
              <a:off x="8194634" y="2941738"/>
              <a:ext cx="48528" cy="109110"/>
            </a:xfrm>
            <a:custGeom>
              <a:avLst/>
              <a:gdLst/>
              <a:ahLst/>
              <a:cxnLst/>
              <a:rect l="l" t="t" r="r" b="b"/>
              <a:pathLst>
                <a:path w="1848" h="4155" extrusionOk="0">
                  <a:moveTo>
                    <a:pt x="661" y="1"/>
                  </a:moveTo>
                  <a:cubicBezTo>
                    <a:pt x="532" y="1"/>
                    <a:pt x="405" y="42"/>
                    <a:pt x="307" y="125"/>
                  </a:cubicBezTo>
                  <a:lnTo>
                    <a:pt x="249" y="163"/>
                  </a:lnTo>
                  <a:lnTo>
                    <a:pt x="221" y="211"/>
                  </a:lnTo>
                  <a:cubicBezTo>
                    <a:pt x="135" y="336"/>
                    <a:pt x="1" y="661"/>
                    <a:pt x="431" y="1245"/>
                  </a:cubicBezTo>
                  <a:cubicBezTo>
                    <a:pt x="604" y="1474"/>
                    <a:pt x="709" y="1752"/>
                    <a:pt x="747" y="2039"/>
                  </a:cubicBezTo>
                  <a:cubicBezTo>
                    <a:pt x="824" y="2479"/>
                    <a:pt x="929" y="2805"/>
                    <a:pt x="1599" y="3321"/>
                  </a:cubicBezTo>
                  <a:lnTo>
                    <a:pt x="1599" y="4154"/>
                  </a:lnTo>
                  <a:lnTo>
                    <a:pt x="1848" y="4154"/>
                  </a:lnTo>
                  <a:lnTo>
                    <a:pt x="1848" y="3235"/>
                  </a:lnTo>
                  <a:cubicBezTo>
                    <a:pt x="1187" y="2718"/>
                    <a:pt x="1082" y="2479"/>
                    <a:pt x="996" y="2039"/>
                  </a:cubicBezTo>
                  <a:cubicBezTo>
                    <a:pt x="967" y="1752"/>
                    <a:pt x="852" y="1474"/>
                    <a:pt x="680" y="1245"/>
                  </a:cubicBezTo>
                  <a:cubicBezTo>
                    <a:pt x="249" y="661"/>
                    <a:pt x="393" y="326"/>
                    <a:pt x="470" y="211"/>
                  </a:cubicBezTo>
                  <a:lnTo>
                    <a:pt x="508" y="163"/>
                  </a:lnTo>
                  <a:lnTo>
                    <a:pt x="556" y="125"/>
                  </a:lnTo>
                  <a:cubicBezTo>
                    <a:pt x="623" y="68"/>
                    <a:pt x="699" y="39"/>
                    <a:pt x="776" y="10"/>
                  </a:cubicBezTo>
                  <a:lnTo>
                    <a:pt x="766" y="10"/>
                  </a:lnTo>
                  <a:cubicBezTo>
                    <a:pt x="731" y="4"/>
                    <a:pt x="696" y="1"/>
                    <a:pt x="661" y="1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11916;p69"/>
            <p:cNvSpPr/>
            <p:nvPr/>
          </p:nvSpPr>
          <p:spPr>
            <a:xfrm>
              <a:off x="8281345" y="2895993"/>
              <a:ext cx="13603" cy="52179"/>
            </a:xfrm>
            <a:custGeom>
              <a:avLst/>
              <a:gdLst/>
              <a:ahLst/>
              <a:cxnLst/>
              <a:rect l="l" t="t" r="r" b="b"/>
              <a:pathLst>
                <a:path w="518" h="1987" extrusionOk="0">
                  <a:moveTo>
                    <a:pt x="383" y="1"/>
                  </a:moveTo>
                  <a:cubicBezTo>
                    <a:pt x="278" y="1"/>
                    <a:pt x="173" y="20"/>
                    <a:pt x="77" y="77"/>
                  </a:cubicBezTo>
                  <a:cubicBezTo>
                    <a:pt x="58" y="87"/>
                    <a:pt x="39" y="106"/>
                    <a:pt x="29" y="116"/>
                  </a:cubicBezTo>
                  <a:cubicBezTo>
                    <a:pt x="10" y="144"/>
                    <a:pt x="10" y="173"/>
                    <a:pt x="0" y="211"/>
                  </a:cubicBezTo>
                  <a:lnTo>
                    <a:pt x="0" y="1829"/>
                  </a:lnTo>
                  <a:cubicBezTo>
                    <a:pt x="0" y="1934"/>
                    <a:pt x="82" y="1987"/>
                    <a:pt x="163" y="1987"/>
                  </a:cubicBezTo>
                  <a:cubicBezTo>
                    <a:pt x="244" y="1987"/>
                    <a:pt x="326" y="1934"/>
                    <a:pt x="326" y="1829"/>
                  </a:cubicBezTo>
                  <a:lnTo>
                    <a:pt x="326" y="211"/>
                  </a:lnTo>
                  <a:lnTo>
                    <a:pt x="326" y="202"/>
                  </a:lnTo>
                  <a:cubicBezTo>
                    <a:pt x="326" y="163"/>
                    <a:pt x="345" y="135"/>
                    <a:pt x="364" y="106"/>
                  </a:cubicBezTo>
                  <a:cubicBezTo>
                    <a:pt x="412" y="68"/>
                    <a:pt x="460" y="39"/>
                    <a:pt x="517" y="29"/>
                  </a:cubicBezTo>
                  <a:cubicBezTo>
                    <a:pt x="479" y="10"/>
                    <a:pt x="431" y="1"/>
                    <a:pt x="383" y="1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11917;p69"/>
            <p:cNvSpPr/>
            <p:nvPr/>
          </p:nvSpPr>
          <p:spPr>
            <a:xfrm>
              <a:off x="8304217" y="2922096"/>
              <a:ext cx="13340" cy="35635"/>
            </a:xfrm>
            <a:custGeom>
              <a:avLst/>
              <a:gdLst/>
              <a:ahLst/>
              <a:cxnLst/>
              <a:rect l="l" t="t" r="r" b="b"/>
              <a:pathLst>
                <a:path w="508" h="1357" extrusionOk="0">
                  <a:moveTo>
                    <a:pt x="340" y="0"/>
                  </a:moveTo>
                  <a:cubicBezTo>
                    <a:pt x="242" y="0"/>
                    <a:pt x="151" y="29"/>
                    <a:pt x="67" y="79"/>
                  </a:cubicBezTo>
                  <a:cubicBezTo>
                    <a:pt x="48" y="88"/>
                    <a:pt x="39" y="107"/>
                    <a:pt x="19" y="117"/>
                  </a:cubicBezTo>
                  <a:cubicBezTo>
                    <a:pt x="10" y="146"/>
                    <a:pt x="0" y="174"/>
                    <a:pt x="0" y="213"/>
                  </a:cubicBezTo>
                  <a:lnTo>
                    <a:pt x="0" y="1198"/>
                  </a:lnTo>
                  <a:cubicBezTo>
                    <a:pt x="0" y="1304"/>
                    <a:pt x="79" y="1356"/>
                    <a:pt x="158" y="1356"/>
                  </a:cubicBezTo>
                  <a:cubicBezTo>
                    <a:pt x="237" y="1356"/>
                    <a:pt x="316" y="1304"/>
                    <a:pt x="316" y="1198"/>
                  </a:cubicBezTo>
                  <a:lnTo>
                    <a:pt x="316" y="213"/>
                  </a:lnTo>
                  <a:lnTo>
                    <a:pt x="316" y="193"/>
                  </a:lnTo>
                  <a:cubicBezTo>
                    <a:pt x="326" y="165"/>
                    <a:pt x="335" y="126"/>
                    <a:pt x="354" y="107"/>
                  </a:cubicBezTo>
                  <a:cubicBezTo>
                    <a:pt x="402" y="69"/>
                    <a:pt x="450" y="40"/>
                    <a:pt x="507" y="21"/>
                  </a:cubicBezTo>
                  <a:cubicBezTo>
                    <a:pt x="469" y="12"/>
                    <a:pt x="421" y="2"/>
                    <a:pt x="383" y="2"/>
                  </a:cubicBezTo>
                  <a:cubicBezTo>
                    <a:pt x="368" y="1"/>
                    <a:pt x="354" y="0"/>
                    <a:pt x="340" y="0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11918;p69"/>
            <p:cNvSpPr/>
            <p:nvPr/>
          </p:nvSpPr>
          <p:spPr>
            <a:xfrm>
              <a:off x="8255452" y="2885437"/>
              <a:ext cx="17620" cy="58665"/>
            </a:xfrm>
            <a:custGeom>
              <a:avLst/>
              <a:gdLst/>
              <a:ahLst/>
              <a:cxnLst/>
              <a:rect l="l" t="t" r="r" b="b"/>
              <a:pathLst>
                <a:path w="671" h="2234" extrusionOk="0">
                  <a:moveTo>
                    <a:pt x="498" y="1"/>
                  </a:moveTo>
                  <a:cubicBezTo>
                    <a:pt x="259" y="1"/>
                    <a:pt x="48" y="173"/>
                    <a:pt x="1" y="403"/>
                  </a:cubicBezTo>
                  <a:lnTo>
                    <a:pt x="10" y="403"/>
                  </a:lnTo>
                  <a:cubicBezTo>
                    <a:pt x="1" y="422"/>
                    <a:pt x="1" y="441"/>
                    <a:pt x="1" y="460"/>
                  </a:cubicBezTo>
                  <a:lnTo>
                    <a:pt x="1" y="2068"/>
                  </a:lnTo>
                  <a:cubicBezTo>
                    <a:pt x="1" y="2178"/>
                    <a:pt x="80" y="2233"/>
                    <a:pt x="159" y="2233"/>
                  </a:cubicBezTo>
                  <a:cubicBezTo>
                    <a:pt x="237" y="2233"/>
                    <a:pt x="316" y="2178"/>
                    <a:pt x="316" y="2068"/>
                  </a:cubicBezTo>
                  <a:lnTo>
                    <a:pt x="316" y="508"/>
                  </a:lnTo>
                  <a:cubicBezTo>
                    <a:pt x="316" y="288"/>
                    <a:pt x="460" y="97"/>
                    <a:pt x="671" y="30"/>
                  </a:cubicBezTo>
                  <a:cubicBezTo>
                    <a:pt x="613" y="10"/>
                    <a:pt x="565" y="1"/>
                    <a:pt x="508" y="1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11919;p69"/>
            <p:cNvSpPr/>
            <p:nvPr/>
          </p:nvSpPr>
          <p:spPr>
            <a:xfrm>
              <a:off x="8233341" y="2895993"/>
              <a:ext cx="17620" cy="73160"/>
            </a:xfrm>
            <a:custGeom>
              <a:avLst/>
              <a:gdLst/>
              <a:ahLst/>
              <a:cxnLst/>
              <a:rect l="l" t="t" r="r" b="b"/>
              <a:pathLst>
                <a:path w="671" h="2786" extrusionOk="0">
                  <a:moveTo>
                    <a:pt x="498" y="1"/>
                  </a:moveTo>
                  <a:cubicBezTo>
                    <a:pt x="221" y="1"/>
                    <a:pt x="0" y="230"/>
                    <a:pt x="0" y="508"/>
                  </a:cubicBezTo>
                  <a:lnTo>
                    <a:pt x="0" y="843"/>
                  </a:lnTo>
                  <a:lnTo>
                    <a:pt x="0" y="2317"/>
                  </a:lnTo>
                  <a:cubicBezTo>
                    <a:pt x="115" y="2470"/>
                    <a:pt x="221" y="2623"/>
                    <a:pt x="316" y="2786"/>
                  </a:cubicBezTo>
                  <a:lnTo>
                    <a:pt x="316" y="1101"/>
                  </a:lnTo>
                  <a:lnTo>
                    <a:pt x="326" y="1111"/>
                  </a:lnTo>
                  <a:lnTo>
                    <a:pt x="326" y="508"/>
                  </a:lnTo>
                  <a:cubicBezTo>
                    <a:pt x="326" y="288"/>
                    <a:pt x="469" y="96"/>
                    <a:pt x="670" y="29"/>
                  </a:cubicBezTo>
                  <a:cubicBezTo>
                    <a:pt x="622" y="10"/>
                    <a:pt x="575" y="1"/>
                    <a:pt x="517" y="1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11920;p69"/>
            <p:cNvSpPr/>
            <p:nvPr/>
          </p:nvSpPr>
          <p:spPr>
            <a:xfrm>
              <a:off x="7951362" y="2892737"/>
              <a:ext cx="165648" cy="128674"/>
            </a:xfrm>
            <a:custGeom>
              <a:avLst/>
              <a:gdLst/>
              <a:ahLst/>
              <a:cxnLst/>
              <a:rect l="l" t="t" r="r" b="b"/>
              <a:pathLst>
                <a:path w="6308" h="4900" extrusionOk="0">
                  <a:moveTo>
                    <a:pt x="3134" y="0"/>
                  </a:moveTo>
                  <a:cubicBezTo>
                    <a:pt x="3106" y="0"/>
                    <a:pt x="3088" y="0"/>
                    <a:pt x="3082" y="0"/>
                  </a:cubicBezTo>
                  <a:lnTo>
                    <a:pt x="1895" y="0"/>
                  </a:lnTo>
                  <a:cubicBezTo>
                    <a:pt x="1618" y="0"/>
                    <a:pt x="1388" y="230"/>
                    <a:pt x="1388" y="508"/>
                  </a:cubicBezTo>
                  <a:lnTo>
                    <a:pt x="1388" y="527"/>
                  </a:lnTo>
                  <a:cubicBezTo>
                    <a:pt x="1388" y="642"/>
                    <a:pt x="1436" y="756"/>
                    <a:pt x="1513" y="843"/>
                  </a:cubicBezTo>
                  <a:lnTo>
                    <a:pt x="910" y="843"/>
                  </a:lnTo>
                  <a:cubicBezTo>
                    <a:pt x="632" y="843"/>
                    <a:pt x="402" y="1072"/>
                    <a:pt x="402" y="1350"/>
                  </a:cubicBezTo>
                  <a:lnTo>
                    <a:pt x="402" y="1359"/>
                  </a:lnTo>
                  <a:cubicBezTo>
                    <a:pt x="402" y="1484"/>
                    <a:pt x="450" y="1589"/>
                    <a:pt x="517" y="1685"/>
                  </a:cubicBezTo>
                  <a:lnTo>
                    <a:pt x="508" y="1685"/>
                  </a:lnTo>
                  <a:cubicBezTo>
                    <a:pt x="230" y="1685"/>
                    <a:pt x="1" y="1905"/>
                    <a:pt x="1" y="2182"/>
                  </a:cubicBezTo>
                  <a:lnTo>
                    <a:pt x="1" y="2202"/>
                  </a:lnTo>
                  <a:cubicBezTo>
                    <a:pt x="1" y="2479"/>
                    <a:pt x="230" y="2709"/>
                    <a:pt x="508" y="2709"/>
                  </a:cubicBezTo>
                  <a:lnTo>
                    <a:pt x="527" y="2709"/>
                  </a:lnTo>
                  <a:cubicBezTo>
                    <a:pt x="450" y="2795"/>
                    <a:pt x="402" y="2910"/>
                    <a:pt x="402" y="3025"/>
                  </a:cubicBezTo>
                  <a:lnTo>
                    <a:pt x="402" y="3044"/>
                  </a:lnTo>
                  <a:cubicBezTo>
                    <a:pt x="402" y="3321"/>
                    <a:pt x="632" y="3541"/>
                    <a:pt x="910" y="3541"/>
                  </a:cubicBezTo>
                  <a:lnTo>
                    <a:pt x="2757" y="3541"/>
                  </a:lnTo>
                  <a:cubicBezTo>
                    <a:pt x="2518" y="3704"/>
                    <a:pt x="2221" y="3962"/>
                    <a:pt x="2163" y="4259"/>
                  </a:cubicBezTo>
                  <a:cubicBezTo>
                    <a:pt x="2125" y="4431"/>
                    <a:pt x="2163" y="4594"/>
                    <a:pt x="2269" y="4728"/>
                  </a:cubicBezTo>
                  <a:lnTo>
                    <a:pt x="2307" y="4776"/>
                  </a:lnTo>
                  <a:lnTo>
                    <a:pt x="2355" y="4814"/>
                  </a:lnTo>
                  <a:cubicBezTo>
                    <a:pt x="2413" y="4850"/>
                    <a:pt x="2514" y="4900"/>
                    <a:pt x="2665" y="4900"/>
                  </a:cubicBezTo>
                  <a:cubicBezTo>
                    <a:pt x="2838" y="4900"/>
                    <a:pt x="3076" y="4834"/>
                    <a:pt x="3388" y="4604"/>
                  </a:cubicBezTo>
                  <a:cubicBezTo>
                    <a:pt x="3628" y="4431"/>
                    <a:pt x="3896" y="4326"/>
                    <a:pt x="4183" y="4288"/>
                  </a:cubicBezTo>
                  <a:cubicBezTo>
                    <a:pt x="4623" y="4202"/>
                    <a:pt x="4948" y="4106"/>
                    <a:pt x="5465" y="3436"/>
                  </a:cubicBezTo>
                  <a:lnTo>
                    <a:pt x="6307" y="3436"/>
                  </a:lnTo>
                  <a:lnTo>
                    <a:pt x="6307" y="565"/>
                  </a:lnTo>
                  <a:lnTo>
                    <a:pt x="5188" y="565"/>
                  </a:lnTo>
                  <a:cubicBezTo>
                    <a:pt x="4804" y="24"/>
                    <a:pt x="3425" y="0"/>
                    <a:pt x="3134" y="0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11921;p69"/>
            <p:cNvSpPr/>
            <p:nvPr/>
          </p:nvSpPr>
          <p:spPr>
            <a:xfrm>
              <a:off x="7988047" y="2892737"/>
              <a:ext cx="128963" cy="21875"/>
            </a:xfrm>
            <a:custGeom>
              <a:avLst/>
              <a:gdLst/>
              <a:ahLst/>
              <a:cxnLst/>
              <a:rect l="l" t="t" r="r" b="b"/>
              <a:pathLst>
                <a:path w="4911" h="833" extrusionOk="0">
                  <a:moveTo>
                    <a:pt x="1737" y="0"/>
                  </a:moveTo>
                  <a:cubicBezTo>
                    <a:pt x="1709" y="0"/>
                    <a:pt x="1691" y="0"/>
                    <a:pt x="1685" y="0"/>
                  </a:cubicBezTo>
                  <a:lnTo>
                    <a:pt x="498" y="0"/>
                  </a:lnTo>
                  <a:cubicBezTo>
                    <a:pt x="221" y="0"/>
                    <a:pt x="1" y="230"/>
                    <a:pt x="1" y="508"/>
                  </a:cubicBezTo>
                  <a:lnTo>
                    <a:pt x="1" y="527"/>
                  </a:lnTo>
                  <a:cubicBezTo>
                    <a:pt x="1" y="575"/>
                    <a:pt x="10" y="632"/>
                    <a:pt x="20" y="680"/>
                  </a:cubicBezTo>
                  <a:cubicBezTo>
                    <a:pt x="87" y="479"/>
                    <a:pt x="278" y="268"/>
                    <a:pt x="498" y="268"/>
                  </a:cubicBezTo>
                  <a:lnTo>
                    <a:pt x="1685" y="268"/>
                  </a:lnTo>
                  <a:cubicBezTo>
                    <a:pt x="1692" y="268"/>
                    <a:pt x="1710" y="268"/>
                    <a:pt x="1737" y="268"/>
                  </a:cubicBezTo>
                  <a:cubicBezTo>
                    <a:pt x="2015" y="268"/>
                    <a:pt x="3283" y="292"/>
                    <a:pt x="3676" y="833"/>
                  </a:cubicBezTo>
                  <a:lnTo>
                    <a:pt x="4910" y="833"/>
                  </a:lnTo>
                  <a:lnTo>
                    <a:pt x="4910" y="565"/>
                  </a:lnTo>
                  <a:lnTo>
                    <a:pt x="3800" y="565"/>
                  </a:lnTo>
                  <a:cubicBezTo>
                    <a:pt x="3408" y="24"/>
                    <a:pt x="2028" y="0"/>
                    <a:pt x="1737" y="0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11922;p69"/>
            <p:cNvSpPr/>
            <p:nvPr/>
          </p:nvSpPr>
          <p:spPr>
            <a:xfrm>
              <a:off x="7961918" y="2914848"/>
              <a:ext cx="70140" cy="17883"/>
            </a:xfrm>
            <a:custGeom>
              <a:avLst/>
              <a:gdLst/>
              <a:ahLst/>
              <a:cxnLst/>
              <a:rect l="l" t="t" r="r" b="b"/>
              <a:pathLst>
                <a:path w="2671" h="681" extrusionOk="0">
                  <a:moveTo>
                    <a:pt x="508" y="1"/>
                  </a:moveTo>
                  <a:cubicBezTo>
                    <a:pt x="230" y="1"/>
                    <a:pt x="0" y="230"/>
                    <a:pt x="0" y="508"/>
                  </a:cubicBezTo>
                  <a:lnTo>
                    <a:pt x="0" y="517"/>
                  </a:lnTo>
                  <a:cubicBezTo>
                    <a:pt x="0" y="575"/>
                    <a:pt x="10" y="623"/>
                    <a:pt x="29" y="680"/>
                  </a:cubicBezTo>
                  <a:cubicBezTo>
                    <a:pt x="94" y="476"/>
                    <a:pt x="276" y="335"/>
                    <a:pt x="487" y="335"/>
                  </a:cubicBezTo>
                  <a:cubicBezTo>
                    <a:pt x="494" y="335"/>
                    <a:pt x="501" y="335"/>
                    <a:pt x="508" y="335"/>
                  </a:cubicBezTo>
                  <a:lnTo>
                    <a:pt x="1101" y="335"/>
                  </a:lnTo>
                  <a:lnTo>
                    <a:pt x="1101" y="316"/>
                  </a:lnTo>
                  <a:lnTo>
                    <a:pt x="2460" y="316"/>
                  </a:lnTo>
                  <a:cubicBezTo>
                    <a:pt x="2671" y="316"/>
                    <a:pt x="2671" y="1"/>
                    <a:pt x="2460" y="1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11923;p69"/>
            <p:cNvSpPr/>
            <p:nvPr/>
          </p:nvSpPr>
          <p:spPr>
            <a:xfrm>
              <a:off x="7961918" y="2963114"/>
              <a:ext cx="53807" cy="13576"/>
            </a:xfrm>
            <a:custGeom>
              <a:avLst/>
              <a:gdLst/>
              <a:ahLst/>
              <a:cxnLst/>
              <a:rect l="l" t="t" r="r" b="b"/>
              <a:pathLst>
                <a:path w="2049" h="517" extrusionOk="0">
                  <a:moveTo>
                    <a:pt x="211" y="0"/>
                  </a:moveTo>
                  <a:cubicBezTo>
                    <a:pt x="182" y="0"/>
                    <a:pt x="144" y="10"/>
                    <a:pt x="115" y="19"/>
                  </a:cubicBezTo>
                  <a:cubicBezTo>
                    <a:pt x="106" y="38"/>
                    <a:pt x="96" y="57"/>
                    <a:pt x="77" y="67"/>
                  </a:cubicBezTo>
                  <a:cubicBezTo>
                    <a:pt x="29" y="163"/>
                    <a:pt x="0" y="268"/>
                    <a:pt x="0" y="383"/>
                  </a:cubicBezTo>
                  <a:cubicBezTo>
                    <a:pt x="0" y="431"/>
                    <a:pt x="10" y="469"/>
                    <a:pt x="29" y="517"/>
                  </a:cubicBezTo>
                  <a:cubicBezTo>
                    <a:pt x="48" y="459"/>
                    <a:pt x="77" y="402"/>
                    <a:pt x="106" y="364"/>
                  </a:cubicBezTo>
                  <a:cubicBezTo>
                    <a:pt x="134" y="335"/>
                    <a:pt x="163" y="325"/>
                    <a:pt x="201" y="325"/>
                  </a:cubicBezTo>
                  <a:lnTo>
                    <a:pt x="1828" y="325"/>
                  </a:lnTo>
                  <a:cubicBezTo>
                    <a:pt x="2049" y="325"/>
                    <a:pt x="2049" y="0"/>
                    <a:pt x="1828" y="0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11924;p69"/>
            <p:cNvSpPr/>
            <p:nvPr/>
          </p:nvSpPr>
          <p:spPr>
            <a:xfrm>
              <a:off x="7951624" y="2937221"/>
              <a:ext cx="59820" cy="17620"/>
            </a:xfrm>
            <a:custGeom>
              <a:avLst/>
              <a:gdLst/>
              <a:ahLst/>
              <a:cxnLst/>
              <a:rect l="l" t="t" r="r" b="b"/>
              <a:pathLst>
                <a:path w="2278" h="671" extrusionOk="0">
                  <a:moveTo>
                    <a:pt x="402" y="0"/>
                  </a:moveTo>
                  <a:cubicBezTo>
                    <a:pt x="163" y="48"/>
                    <a:pt x="0" y="249"/>
                    <a:pt x="0" y="488"/>
                  </a:cubicBezTo>
                  <a:lnTo>
                    <a:pt x="0" y="508"/>
                  </a:lnTo>
                  <a:cubicBezTo>
                    <a:pt x="0" y="565"/>
                    <a:pt x="10" y="613"/>
                    <a:pt x="19" y="670"/>
                  </a:cubicBezTo>
                  <a:cubicBezTo>
                    <a:pt x="86" y="460"/>
                    <a:pt x="278" y="316"/>
                    <a:pt x="498" y="316"/>
                  </a:cubicBezTo>
                  <a:lnTo>
                    <a:pt x="2067" y="316"/>
                  </a:lnTo>
                  <a:cubicBezTo>
                    <a:pt x="2278" y="316"/>
                    <a:pt x="2278" y="0"/>
                    <a:pt x="2067" y="0"/>
                  </a:cubicBezTo>
                  <a:lnTo>
                    <a:pt x="450" y="0"/>
                  </a:lnTo>
                  <a:cubicBezTo>
                    <a:pt x="431" y="0"/>
                    <a:pt x="412" y="0"/>
                    <a:pt x="402" y="10"/>
                  </a:cubicBezTo>
                  <a:lnTo>
                    <a:pt x="402" y="0"/>
                  </a:ln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11925;p69"/>
            <p:cNvSpPr/>
            <p:nvPr/>
          </p:nvSpPr>
          <p:spPr>
            <a:xfrm>
              <a:off x="8007663" y="2985960"/>
              <a:ext cx="27652" cy="26181"/>
            </a:xfrm>
            <a:custGeom>
              <a:avLst/>
              <a:gdLst/>
              <a:ahLst/>
              <a:cxnLst/>
              <a:rect l="l" t="t" r="r" b="b"/>
              <a:pathLst>
                <a:path w="1053" h="997" extrusionOk="0">
                  <a:moveTo>
                    <a:pt x="613" y="1"/>
                  </a:moveTo>
                  <a:cubicBezTo>
                    <a:pt x="479" y="97"/>
                    <a:pt x="354" y="202"/>
                    <a:pt x="240" y="326"/>
                  </a:cubicBezTo>
                  <a:cubicBezTo>
                    <a:pt x="134" y="432"/>
                    <a:pt x="58" y="566"/>
                    <a:pt x="29" y="709"/>
                  </a:cubicBezTo>
                  <a:cubicBezTo>
                    <a:pt x="0" y="805"/>
                    <a:pt x="10" y="901"/>
                    <a:pt x="39" y="996"/>
                  </a:cubicBezTo>
                  <a:cubicBezTo>
                    <a:pt x="106" y="795"/>
                    <a:pt x="230" y="623"/>
                    <a:pt x="393" y="499"/>
                  </a:cubicBezTo>
                  <a:cubicBezTo>
                    <a:pt x="431" y="460"/>
                    <a:pt x="498" y="412"/>
                    <a:pt x="584" y="345"/>
                  </a:cubicBezTo>
                  <a:lnTo>
                    <a:pt x="613" y="326"/>
                  </a:lnTo>
                  <a:cubicBezTo>
                    <a:pt x="814" y="173"/>
                    <a:pt x="1053" y="1"/>
                    <a:pt x="1053" y="1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11926;p69"/>
            <p:cNvSpPr/>
            <p:nvPr/>
          </p:nvSpPr>
          <p:spPr>
            <a:xfrm>
              <a:off x="8168505" y="3131992"/>
              <a:ext cx="165385" cy="128700"/>
            </a:xfrm>
            <a:custGeom>
              <a:avLst/>
              <a:gdLst/>
              <a:ahLst/>
              <a:cxnLst/>
              <a:rect l="l" t="t" r="r" b="b"/>
              <a:pathLst>
                <a:path w="6298" h="4901" extrusionOk="0">
                  <a:moveTo>
                    <a:pt x="3637" y="1"/>
                  </a:moveTo>
                  <a:cubicBezTo>
                    <a:pt x="3463" y="1"/>
                    <a:pt x="3222" y="67"/>
                    <a:pt x="2910" y="297"/>
                  </a:cubicBezTo>
                  <a:cubicBezTo>
                    <a:pt x="2680" y="469"/>
                    <a:pt x="2402" y="574"/>
                    <a:pt x="2115" y="613"/>
                  </a:cubicBezTo>
                  <a:cubicBezTo>
                    <a:pt x="1685" y="699"/>
                    <a:pt x="1350" y="795"/>
                    <a:pt x="842" y="1464"/>
                  </a:cubicBezTo>
                  <a:lnTo>
                    <a:pt x="0" y="1464"/>
                  </a:lnTo>
                  <a:lnTo>
                    <a:pt x="0" y="4336"/>
                  </a:lnTo>
                  <a:lnTo>
                    <a:pt x="1110" y="4336"/>
                  </a:lnTo>
                  <a:cubicBezTo>
                    <a:pt x="1494" y="4877"/>
                    <a:pt x="2873" y="4900"/>
                    <a:pt x="3164" y="4900"/>
                  </a:cubicBezTo>
                  <a:cubicBezTo>
                    <a:pt x="3192" y="4900"/>
                    <a:pt x="3210" y="4900"/>
                    <a:pt x="3216" y="4900"/>
                  </a:cubicBezTo>
                  <a:lnTo>
                    <a:pt x="4403" y="4900"/>
                  </a:lnTo>
                  <a:cubicBezTo>
                    <a:pt x="4680" y="4900"/>
                    <a:pt x="4910" y="4671"/>
                    <a:pt x="4910" y="4393"/>
                  </a:cubicBezTo>
                  <a:lnTo>
                    <a:pt x="4910" y="4374"/>
                  </a:lnTo>
                  <a:cubicBezTo>
                    <a:pt x="4910" y="4259"/>
                    <a:pt x="4862" y="4144"/>
                    <a:pt x="4785" y="4058"/>
                  </a:cubicBezTo>
                  <a:lnTo>
                    <a:pt x="5388" y="4058"/>
                  </a:lnTo>
                  <a:cubicBezTo>
                    <a:pt x="5666" y="4058"/>
                    <a:pt x="5886" y="3828"/>
                    <a:pt x="5886" y="3551"/>
                  </a:cubicBezTo>
                  <a:lnTo>
                    <a:pt x="5886" y="3541"/>
                  </a:lnTo>
                  <a:cubicBezTo>
                    <a:pt x="5886" y="3417"/>
                    <a:pt x="5848" y="3312"/>
                    <a:pt x="5781" y="3216"/>
                  </a:cubicBezTo>
                  <a:lnTo>
                    <a:pt x="5790" y="3216"/>
                  </a:lnTo>
                  <a:cubicBezTo>
                    <a:pt x="6068" y="3216"/>
                    <a:pt x="6288" y="2996"/>
                    <a:pt x="6288" y="2718"/>
                  </a:cubicBezTo>
                  <a:lnTo>
                    <a:pt x="6298" y="2699"/>
                  </a:lnTo>
                  <a:cubicBezTo>
                    <a:pt x="6298" y="2422"/>
                    <a:pt x="6077" y="2201"/>
                    <a:pt x="5800" y="2201"/>
                  </a:cubicBezTo>
                  <a:lnTo>
                    <a:pt x="5781" y="2201"/>
                  </a:lnTo>
                  <a:cubicBezTo>
                    <a:pt x="5857" y="2106"/>
                    <a:pt x="5905" y="1991"/>
                    <a:pt x="5905" y="1876"/>
                  </a:cubicBezTo>
                  <a:lnTo>
                    <a:pt x="5905" y="1857"/>
                  </a:lnTo>
                  <a:cubicBezTo>
                    <a:pt x="5905" y="1579"/>
                    <a:pt x="5675" y="1359"/>
                    <a:pt x="5398" y="1359"/>
                  </a:cubicBezTo>
                  <a:lnTo>
                    <a:pt x="3551" y="1359"/>
                  </a:lnTo>
                  <a:cubicBezTo>
                    <a:pt x="3790" y="1197"/>
                    <a:pt x="4077" y="938"/>
                    <a:pt x="4144" y="641"/>
                  </a:cubicBezTo>
                  <a:cubicBezTo>
                    <a:pt x="4182" y="469"/>
                    <a:pt x="4144" y="306"/>
                    <a:pt x="4039" y="172"/>
                  </a:cubicBezTo>
                  <a:lnTo>
                    <a:pt x="4001" y="125"/>
                  </a:lnTo>
                  <a:lnTo>
                    <a:pt x="3943" y="86"/>
                  </a:lnTo>
                  <a:cubicBezTo>
                    <a:pt x="3890" y="51"/>
                    <a:pt x="3789" y="1"/>
                    <a:pt x="3637" y="1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11927;p69"/>
            <p:cNvSpPr/>
            <p:nvPr/>
          </p:nvSpPr>
          <p:spPr>
            <a:xfrm>
              <a:off x="8168505" y="3132123"/>
              <a:ext cx="109583" cy="45115"/>
            </a:xfrm>
            <a:custGeom>
              <a:avLst/>
              <a:gdLst/>
              <a:ahLst/>
              <a:cxnLst/>
              <a:rect l="l" t="t" r="r" b="b"/>
              <a:pathLst>
                <a:path w="4173" h="1718" extrusionOk="0">
                  <a:moveTo>
                    <a:pt x="3633" y="0"/>
                  </a:moveTo>
                  <a:cubicBezTo>
                    <a:pt x="3460" y="0"/>
                    <a:pt x="3222" y="67"/>
                    <a:pt x="2910" y="292"/>
                  </a:cubicBezTo>
                  <a:cubicBezTo>
                    <a:pt x="2670" y="464"/>
                    <a:pt x="2402" y="579"/>
                    <a:pt x="2115" y="617"/>
                  </a:cubicBezTo>
                  <a:cubicBezTo>
                    <a:pt x="1675" y="694"/>
                    <a:pt x="1350" y="799"/>
                    <a:pt x="833" y="1469"/>
                  </a:cubicBezTo>
                  <a:lnTo>
                    <a:pt x="0" y="1469"/>
                  </a:lnTo>
                  <a:lnTo>
                    <a:pt x="0" y="1718"/>
                  </a:lnTo>
                  <a:lnTo>
                    <a:pt x="957" y="1718"/>
                  </a:lnTo>
                  <a:cubicBezTo>
                    <a:pt x="1474" y="1048"/>
                    <a:pt x="1675" y="943"/>
                    <a:pt x="2115" y="866"/>
                  </a:cubicBezTo>
                  <a:cubicBezTo>
                    <a:pt x="2402" y="828"/>
                    <a:pt x="2680" y="723"/>
                    <a:pt x="2910" y="550"/>
                  </a:cubicBezTo>
                  <a:cubicBezTo>
                    <a:pt x="3222" y="320"/>
                    <a:pt x="3463" y="254"/>
                    <a:pt x="3637" y="254"/>
                  </a:cubicBezTo>
                  <a:cubicBezTo>
                    <a:pt x="3789" y="254"/>
                    <a:pt x="3890" y="304"/>
                    <a:pt x="3943" y="340"/>
                  </a:cubicBezTo>
                  <a:lnTo>
                    <a:pt x="3991" y="368"/>
                  </a:lnTo>
                  <a:lnTo>
                    <a:pt x="4029" y="426"/>
                  </a:lnTo>
                  <a:cubicBezTo>
                    <a:pt x="4087" y="493"/>
                    <a:pt x="4116" y="560"/>
                    <a:pt x="4135" y="646"/>
                  </a:cubicBezTo>
                  <a:lnTo>
                    <a:pt x="4135" y="636"/>
                  </a:lnTo>
                  <a:cubicBezTo>
                    <a:pt x="4173" y="474"/>
                    <a:pt x="4135" y="301"/>
                    <a:pt x="4029" y="167"/>
                  </a:cubicBezTo>
                  <a:lnTo>
                    <a:pt x="3991" y="120"/>
                  </a:lnTo>
                  <a:lnTo>
                    <a:pt x="3943" y="91"/>
                  </a:lnTo>
                  <a:cubicBezTo>
                    <a:pt x="3885" y="51"/>
                    <a:pt x="3784" y="0"/>
                    <a:pt x="3633" y="0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11928;p69"/>
            <p:cNvSpPr/>
            <p:nvPr/>
          </p:nvSpPr>
          <p:spPr>
            <a:xfrm>
              <a:off x="8269790" y="3215420"/>
              <a:ext cx="53807" cy="13603"/>
            </a:xfrm>
            <a:custGeom>
              <a:avLst/>
              <a:gdLst/>
              <a:ahLst/>
              <a:cxnLst/>
              <a:rect l="l" t="t" r="r" b="b"/>
              <a:pathLst>
                <a:path w="2049" h="518" extrusionOk="0">
                  <a:moveTo>
                    <a:pt x="211" y="1"/>
                  </a:moveTo>
                  <a:cubicBezTo>
                    <a:pt x="0" y="1"/>
                    <a:pt x="0" y="326"/>
                    <a:pt x="211" y="326"/>
                  </a:cubicBezTo>
                  <a:lnTo>
                    <a:pt x="1847" y="326"/>
                  </a:lnTo>
                  <a:cubicBezTo>
                    <a:pt x="1876" y="326"/>
                    <a:pt x="1914" y="336"/>
                    <a:pt x="1943" y="364"/>
                  </a:cubicBezTo>
                  <a:cubicBezTo>
                    <a:pt x="1972" y="412"/>
                    <a:pt x="2000" y="460"/>
                    <a:pt x="2019" y="517"/>
                  </a:cubicBezTo>
                  <a:cubicBezTo>
                    <a:pt x="2029" y="469"/>
                    <a:pt x="2039" y="431"/>
                    <a:pt x="2048" y="383"/>
                  </a:cubicBezTo>
                  <a:cubicBezTo>
                    <a:pt x="2048" y="278"/>
                    <a:pt x="2019" y="163"/>
                    <a:pt x="1962" y="68"/>
                  </a:cubicBezTo>
                  <a:cubicBezTo>
                    <a:pt x="1952" y="58"/>
                    <a:pt x="1943" y="39"/>
                    <a:pt x="1924" y="29"/>
                  </a:cubicBezTo>
                  <a:cubicBezTo>
                    <a:pt x="1895" y="10"/>
                    <a:pt x="1866" y="1"/>
                    <a:pt x="1838" y="1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11929;p69"/>
            <p:cNvSpPr/>
            <p:nvPr/>
          </p:nvSpPr>
          <p:spPr>
            <a:xfrm>
              <a:off x="8260494" y="3238292"/>
              <a:ext cx="37210" cy="13340"/>
            </a:xfrm>
            <a:custGeom>
              <a:avLst/>
              <a:gdLst/>
              <a:ahLst/>
              <a:cxnLst/>
              <a:rect l="l" t="t" r="r" b="b"/>
              <a:pathLst>
                <a:path w="1417" h="508" extrusionOk="0">
                  <a:moveTo>
                    <a:pt x="211" y="0"/>
                  </a:moveTo>
                  <a:cubicBezTo>
                    <a:pt x="0" y="0"/>
                    <a:pt x="0" y="316"/>
                    <a:pt x="211" y="316"/>
                  </a:cubicBezTo>
                  <a:lnTo>
                    <a:pt x="1206" y="316"/>
                  </a:lnTo>
                  <a:cubicBezTo>
                    <a:pt x="1244" y="316"/>
                    <a:pt x="1273" y="335"/>
                    <a:pt x="1302" y="355"/>
                  </a:cubicBezTo>
                  <a:cubicBezTo>
                    <a:pt x="1340" y="402"/>
                    <a:pt x="1369" y="450"/>
                    <a:pt x="1388" y="508"/>
                  </a:cubicBezTo>
                  <a:cubicBezTo>
                    <a:pt x="1397" y="469"/>
                    <a:pt x="1407" y="422"/>
                    <a:pt x="1407" y="374"/>
                  </a:cubicBezTo>
                  <a:cubicBezTo>
                    <a:pt x="1416" y="268"/>
                    <a:pt x="1388" y="163"/>
                    <a:pt x="1330" y="67"/>
                  </a:cubicBezTo>
                  <a:cubicBezTo>
                    <a:pt x="1321" y="48"/>
                    <a:pt x="1302" y="29"/>
                    <a:pt x="1292" y="20"/>
                  </a:cubicBezTo>
                  <a:cubicBezTo>
                    <a:pt x="1263" y="0"/>
                    <a:pt x="1235" y="0"/>
                    <a:pt x="1206" y="0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11930;p69"/>
            <p:cNvSpPr/>
            <p:nvPr/>
          </p:nvSpPr>
          <p:spPr>
            <a:xfrm>
              <a:off x="8274044" y="3189528"/>
              <a:ext cx="59847" cy="17620"/>
            </a:xfrm>
            <a:custGeom>
              <a:avLst/>
              <a:gdLst/>
              <a:ahLst/>
              <a:cxnLst/>
              <a:rect l="l" t="t" r="r" b="b"/>
              <a:pathLst>
                <a:path w="2279" h="671" extrusionOk="0">
                  <a:moveTo>
                    <a:pt x="211" y="1"/>
                  </a:moveTo>
                  <a:cubicBezTo>
                    <a:pt x="1" y="1"/>
                    <a:pt x="1" y="317"/>
                    <a:pt x="211" y="317"/>
                  </a:cubicBezTo>
                  <a:lnTo>
                    <a:pt x="1781" y="317"/>
                  </a:lnTo>
                  <a:cubicBezTo>
                    <a:pt x="2001" y="317"/>
                    <a:pt x="2192" y="460"/>
                    <a:pt x="2259" y="671"/>
                  </a:cubicBezTo>
                  <a:cubicBezTo>
                    <a:pt x="2269" y="613"/>
                    <a:pt x="2279" y="565"/>
                    <a:pt x="2279" y="508"/>
                  </a:cubicBezTo>
                  <a:lnTo>
                    <a:pt x="2279" y="498"/>
                  </a:lnTo>
                  <a:cubicBezTo>
                    <a:pt x="2279" y="259"/>
                    <a:pt x="2116" y="49"/>
                    <a:pt x="1877" y="1"/>
                  </a:cubicBezTo>
                  <a:lnTo>
                    <a:pt x="1877" y="10"/>
                  </a:lnTo>
                  <a:cubicBezTo>
                    <a:pt x="1867" y="1"/>
                    <a:pt x="1848" y="1"/>
                    <a:pt x="1829" y="1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11931;p69"/>
            <p:cNvSpPr/>
            <p:nvPr/>
          </p:nvSpPr>
          <p:spPr>
            <a:xfrm>
              <a:off x="8250174" y="3167180"/>
              <a:ext cx="73160" cy="17857"/>
            </a:xfrm>
            <a:custGeom>
              <a:avLst/>
              <a:gdLst/>
              <a:ahLst/>
              <a:cxnLst/>
              <a:rect l="l" t="t" r="r" b="b"/>
              <a:pathLst>
                <a:path w="2786" h="680" extrusionOk="0">
                  <a:moveTo>
                    <a:pt x="470" y="0"/>
                  </a:moveTo>
                  <a:cubicBezTo>
                    <a:pt x="326" y="124"/>
                    <a:pt x="163" y="230"/>
                    <a:pt x="1" y="325"/>
                  </a:cubicBezTo>
                  <a:lnTo>
                    <a:pt x="1695" y="325"/>
                  </a:lnTo>
                  <a:lnTo>
                    <a:pt x="1685" y="335"/>
                  </a:lnTo>
                  <a:lnTo>
                    <a:pt x="2278" y="335"/>
                  </a:lnTo>
                  <a:cubicBezTo>
                    <a:pt x="2498" y="335"/>
                    <a:pt x="2690" y="469"/>
                    <a:pt x="2757" y="680"/>
                  </a:cubicBezTo>
                  <a:cubicBezTo>
                    <a:pt x="2776" y="632"/>
                    <a:pt x="2786" y="574"/>
                    <a:pt x="2786" y="526"/>
                  </a:cubicBezTo>
                  <a:lnTo>
                    <a:pt x="2786" y="507"/>
                  </a:lnTo>
                  <a:cubicBezTo>
                    <a:pt x="2786" y="230"/>
                    <a:pt x="2556" y="0"/>
                    <a:pt x="2278" y="0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11932;p69"/>
            <p:cNvSpPr/>
            <p:nvPr/>
          </p:nvSpPr>
          <p:spPr>
            <a:xfrm>
              <a:off x="8169241" y="3170699"/>
              <a:ext cx="9349" cy="75156"/>
            </a:xfrm>
            <a:custGeom>
              <a:avLst/>
              <a:gdLst/>
              <a:ahLst/>
              <a:cxnLst/>
              <a:rect l="l" t="t" r="r" b="b"/>
              <a:pathLst>
                <a:path w="356" h="2862" extrusionOk="0">
                  <a:moveTo>
                    <a:pt x="1" y="0"/>
                  </a:moveTo>
                  <a:lnTo>
                    <a:pt x="1" y="2862"/>
                  </a:lnTo>
                  <a:lnTo>
                    <a:pt x="355" y="2862"/>
                  </a:lnTo>
                  <a:lnTo>
                    <a:pt x="355" y="0"/>
                  </a:ln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11933;p69"/>
            <p:cNvSpPr/>
            <p:nvPr/>
          </p:nvSpPr>
          <p:spPr>
            <a:xfrm>
              <a:off x="8158185" y="2907548"/>
              <a:ext cx="15861" cy="15861"/>
            </a:xfrm>
            <a:custGeom>
              <a:avLst/>
              <a:gdLst/>
              <a:ahLst/>
              <a:cxnLst/>
              <a:rect l="l" t="t" r="r" b="b"/>
              <a:pathLst>
                <a:path w="604" h="604" extrusionOk="0">
                  <a:moveTo>
                    <a:pt x="307" y="1"/>
                  </a:moveTo>
                  <a:cubicBezTo>
                    <a:pt x="135" y="1"/>
                    <a:pt x="1" y="135"/>
                    <a:pt x="1" y="307"/>
                  </a:cubicBezTo>
                  <a:cubicBezTo>
                    <a:pt x="1" y="470"/>
                    <a:pt x="135" y="604"/>
                    <a:pt x="307" y="604"/>
                  </a:cubicBezTo>
                  <a:cubicBezTo>
                    <a:pt x="470" y="604"/>
                    <a:pt x="604" y="470"/>
                    <a:pt x="604" y="307"/>
                  </a:cubicBezTo>
                  <a:cubicBezTo>
                    <a:pt x="604" y="135"/>
                    <a:pt x="470" y="1"/>
                    <a:pt x="307" y="1"/>
                  </a:cubicBez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11934;p69"/>
            <p:cNvSpPr/>
            <p:nvPr/>
          </p:nvSpPr>
          <p:spPr>
            <a:xfrm>
              <a:off x="8179797" y="2907548"/>
              <a:ext cx="15861" cy="15861"/>
            </a:xfrm>
            <a:custGeom>
              <a:avLst/>
              <a:gdLst/>
              <a:ahLst/>
              <a:cxnLst/>
              <a:rect l="l" t="t" r="r" b="b"/>
              <a:pathLst>
                <a:path w="604" h="604" extrusionOk="0">
                  <a:moveTo>
                    <a:pt x="298" y="1"/>
                  </a:moveTo>
                  <a:cubicBezTo>
                    <a:pt x="135" y="1"/>
                    <a:pt x="1" y="135"/>
                    <a:pt x="1" y="307"/>
                  </a:cubicBezTo>
                  <a:cubicBezTo>
                    <a:pt x="1" y="470"/>
                    <a:pt x="135" y="604"/>
                    <a:pt x="298" y="604"/>
                  </a:cubicBezTo>
                  <a:cubicBezTo>
                    <a:pt x="470" y="604"/>
                    <a:pt x="604" y="470"/>
                    <a:pt x="604" y="307"/>
                  </a:cubicBezTo>
                  <a:cubicBezTo>
                    <a:pt x="604" y="135"/>
                    <a:pt x="470" y="1"/>
                    <a:pt x="298" y="1"/>
                  </a:cubicBez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11935;p69"/>
            <p:cNvSpPr/>
            <p:nvPr/>
          </p:nvSpPr>
          <p:spPr>
            <a:xfrm>
              <a:off x="8297915" y="3093521"/>
              <a:ext cx="15861" cy="15861"/>
            </a:xfrm>
            <a:custGeom>
              <a:avLst/>
              <a:gdLst/>
              <a:ahLst/>
              <a:cxnLst/>
              <a:rect l="l" t="t" r="r" b="b"/>
              <a:pathLst>
                <a:path w="604" h="604" extrusionOk="0">
                  <a:moveTo>
                    <a:pt x="307" y="1"/>
                  </a:moveTo>
                  <a:cubicBezTo>
                    <a:pt x="135" y="1"/>
                    <a:pt x="1" y="135"/>
                    <a:pt x="1" y="307"/>
                  </a:cubicBezTo>
                  <a:cubicBezTo>
                    <a:pt x="1" y="470"/>
                    <a:pt x="135" y="604"/>
                    <a:pt x="307" y="604"/>
                  </a:cubicBezTo>
                  <a:cubicBezTo>
                    <a:pt x="470" y="604"/>
                    <a:pt x="604" y="470"/>
                    <a:pt x="604" y="307"/>
                  </a:cubicBezTo>
                  <a:cubicBezTo>
                    <a:pt x="604" y="135"/>
                    <a:pt x="470" y="1"/>
                    <a:pt x="307" y="1"/>
                  </a:cubicBez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11936;p69"/>
            <p:cNvSpPr/>
            <p:nvPr/>
          </p:nvSpPr>
          <p:spPr>
            <a:xfrm>
              <a:off x="8297915" y="3115159"/>
              <a:ext cx="15861" cy="15835"/>
            </a:xfrm>
            <a:custGeom>
              <a:avLst/>
              <a:gdLst/>
              <a:ahLst/>
              <a:cxnLst/>
              <a:rect l="l" t="t" r="r" b="b"/>
              <a:pathLst>
                <a:path w="604" h="603" extrusionOk="0">
                  <a:moveTo>
                    <a:pt x="307" y="0"/>
                  </a:moveTo>
                  <a:cubicBezTo>
                    <a:pt x="135" y="0"/>
                    <a:pt x="1" y="134"/>
                    <a:pt x="1" y="297"/>
                  </a:cubicBezTo>
                  <a:cubicBezTo>
                    <a:pt x="1" y="469"/>
                    <a:pt x="135" y="603"/>
                    <a:pt x="307" y="603"/>
                  </a:cubicBezTo>
                  <a:cubicBezTo>
                    <a:pt x="470" y="603"/>
                    <a:pt x="604" y="469"/>
                    <a:pt x="604" y="297"/>
                  </a:cubicBezTo>
                  <a:cubicBezTo>
                    <a:pt x="604" y="134"/>
                    <a:pt x="470" y="0"/>
                    <a:pt x="307" y="0"/>
                  </a:cubicBez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11937;p69"/>
            <p:cNvSpPr/>
            <p:nvPr/>
          </p:nvSpPr>
          <p:spPr>
            <a:xfrm>
              <a:off x="7972212" y="3025928"/>
              <a:ext cx="15861" cy="15598"/>
            </a:xfrm>
            <a:custGeom>
              <a:avLst/>
              <a:gdLst/>
              <a:ahLst/>
              <a:cxnLst/>
              <a:rect l="l" t="t" r="r" b="b"/>
              <a:pathLst>
                <a:path w="604" h="594" extrusionOk="0">
                  <a:moveTo>
                    <a:pt x="307" y="1"/>
                  </a:moveTo>
                  <a:cubicBezTo>
                    <a:pt x="135" y="1"/>
                    <a:pt x="1" y="135"/>
                    <a:pt x="1" y="297"/>
                  </a:cubicBezTo>
                  <a:cubicBezTo>
                    <a:pt x="1" y="460"/>
                    <a:pt x="135" y="594"/>
                    <a:pt x="307" y="594"/>
                  </a:cubicBezTo>
                  <a:cubicBezTo>
                    <a:pt x="470" y="594"/>
                    <a:pt x="604" y="460"/>
                    <a:pt x="604" y="297"/>
                  </a:cubicBezTo>
                  <a:cubicBezTo>
                    <a:pt x="604" y="135"/>
                    <a:pt x="470" y="1"/>
                    <a:pt x="307" y="1"/>
                  </a:cubicBez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11938;p69"/>
            <p:cNvSpPr/>
            <p:nvPr/>
          </p:nvSpPr>
          <p:spPr>
            <a:xfrm>
              <a:off x="7972212" y="3047540"/>
              <a:ext cx="15861" cy="15598"/>
            </a:xfrm>
            <a:custGeom>
              <a:avLst/>
              <a:gdLst/>
              <a:ahLst/>
              <a:cxnLst/>
              <a:rect l="l" t="t" r="r" b="b"/>
              <a:pathLst>
                <a:path w="604" h="594" extrusionOk="0">
                  <a:moveTo>
                    <a:pt x="307" y="1"/>
                  </a:moveTo>
                  <a:cubicBezTo>
                    <a:pt x="135" y="1"/>
                    <a:pt x="1" y="125"/>
                    <a:pt x="1" y="297"/>
                  </a:cubicBezTo>
                  <a:cubicBezTo>
                    <a:pt x="1" y="460"/>
                    <a:pt x="135" y="594"/>
                    <a:pt x="307" y="594"/>
                  </a:cubicBezTo>
                  <a:cubicBezTo>
                    <a:pt x="470" y="594"/>
                    <a:pt x="604" y="460"/>
                    <a:pt x="604" y="297"/>
                  </a:cubicBezTo>
                  <a:cubicBezTo>
                    <a:pt x="604" y="125"/>
                    <a:pt x="470" y="1"/>
                    <a:pt x="307" y="1"/>
                  </a:cubicBez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11939;p69"/>
            <p:cNvSpPr/>
            <p:nvPr/>
          </p:nvSpPr>
          <p:spPr>
            <a:xfrm>
              <a:off x="8090592" y="3233277"/>
              <a:ext cx="15598" cy="15835"/>
            </a:xfrm>
            <a:custGeom>
              <a:avLst/>
              <a:gdLst/>
              <a:ahLst/>
              <a:cxnLst/>
              <a:rect l="l" t="t" r="r" b="b"/>
              <a:pathLst>
                <a:path w="594" h="603" extrusionOk="0">
                  <a:moveTo>
                    <a:pt x="297" y="0"/>
                  </a:moveTo>
                  <a:cubicBezTo>
                    <a:pt x="134" y="0"/>
                    <a:pt x="0" y="134"/>
                    <a:pt x="0" y="306"/>
                  </a:cubicBezTo>
                  <a:cubicBezTo>
                    <a:pt x="0" y="469"/>
                    <a:pt x="134" y="603"/>
                    <a:pt x="297" y="603"/>
                  </a:cubicBezTo>
                  <a:cubicBezTo>
                    <a:pt x="460" y="603"/>
                    <a:pt x="594" y="469"/>
                    <a:pt x="594" y="306"/>
                  </a:cubicBezTo>
                  <a:cubicBezTo>
                    <a:pt x="594" y="134"/>
                    <a:pt x="460" y="0"/>
                    <a:pt x="297" y="0"/>
                  </a:cubicBez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11940;p69"/>
            <p:cNvSpPr/>
            <p:nvPr/>
          </p:nvSpPr>
          <p:spPr>
            <a:xfrm>
              <a:off x="8111941" y="3233277"/>
              <a:ext cx="15861" cy="15835"/>
            </a:xfrm>
            <a:custGeom>
              <a:avLst/>
              <a:gdLst/>
              <a:ahLst/>
              <a:cxnLst/>
              <a:rect l="l" t="t" r="r" b="b"/>
              <a:pathLst>
                <a:path w="604" h="603" extrusionOk="0">
                  <a:moveTo>
                    <a:pt x="307" y="0"/>
                  </a:moveTo>
                  <a:cubicBezTo>
                    <a:pt x="135" y="0"/>
                    <a:pt x="1" y="134"/>
                    <a:pt x="1" y="306"/>
                  </a:cubicBezTo>
                  <a:cubicBezTo>
                    <a:pt x="1" y="469"/>
                    <a:pt x="135" y="603"/>
                    <a:pt x="307" y="603"/>
                  </a:cubicBezTo>
                  <a:cubicBezTo>
                    <a:pt x="470" y="603"/>
                    <a:pt x="604" y="469"/>
                    <a:pt x="604" y="306"/>
                  </a:cubicBezTo>
                  <a:cubicBezTo>
                    <a:pt x="604" y="134"/>
                    <a:pt x="470" y="0"/>
                    <a:pt x="307" y="0"/>
                  </a:cubicBez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11941;p69"/>
            <p:cNvSpPr/>
            <p:nvPr/>
          </p:nvSpPr>
          <p:spPr>
            <a:xfrm>
              <a:off x="7963415" y="3074693"/>
              <a:ext cx="95534" cy="32694"/>
            </a:xfrm>
            <a:custGeom>
              <a:avLst/>
              <a:gdLst/>
              <a:ahLst/>
              <a:cxnLst/>
              <a:rect l="l" t="t" r="r" b="b"/>
              <a:pathLst>
                <a:path w="3638" h="1245" extrusionOk="0">
                  <a:moveTo>
                    <a:pt x="20" y="0"/>
                  </a:moveTo>
                  <a:lnTo>
                    <a:pt x="20" y="1005"/>
                  </a:lnTo>
                  <a:cubicBezTo>
                    <a:pt x="1" y="1130"/>
                    <a:pt x="97" y="1235"/>
                    <a:pt x="221" y="1244"/>
                  </a:cubicBezTo>
                  <a:lnTo>
                    <a:pt x="3418" y="1244"/>
                  </a:lnTo>
                  <a:cubicBezTo>
                    <a:pt x="3542" y="1235"/>
                    <a:pt x="3638" y="1130"/>
                    <a:pt x="3618" y="1005"/>
                  </a:cubicBezTo>
                  <a:cubicBezTo>
                    <a:pt x="3618" y="996"/>
                    <a:pt x="3618" y="986"/>
                    <a:pt x="3618" y="976"/>
                  </a:cubicBezTo>
                  <a:lnTo>
                    <a:pt x="3618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11942;p69"/>
            <p:cNvSpPr/>
            <p:nvPr/>
          </p:nvSpPr>
          <p:spPr>
            <a:xfrm>
              <a:off x="7987548" y="3074693"/>
              <a:ext cx="71401" cy="32694"/>
            </a:xfrm>
            <a:custGeom>
              <a:avLst/>
              <a:gdLst/>
              <a:ahLst/>
              <a:cxnLst/>
              <a:rect l="l" t="t" r="r" b="b"/>
              <a:pathLst>
                <a:path w="2719" h="1245" extrusionOk="0">
                  <a:moveTo>
                    <a:pt x="1" y="0"/>
                  </a:moveTo>
                  <a:lnTo>
                    <a:pt x="1" y="1244"/>
                  </a:lnTo>
                  <a:lnTo>
                    <a:pt x="2499" y="1244"/>
                  </a:lnTo>
                  <a:cubicBezTo>
                    <a:pt x="2623" y="1235"/>
                    <a:pt x="2719" y="1130"/>
                    <a:pt x="2699" y="1005"/>
                  </a:cubicBezTo>
                  <a:cubicBezTo>
                    <a:pt x="2699" y="996"/>
                    <a:pt x="2699" y="986"/>
                    <a:pt x="2699" y="976"/>
                  </a:cubicBezTo>
                  <a:lnTo>
                    <a:pt x="2699" y="0"/>
                  </a:lnTo>
                  <a:close/>
                </a:path>
              </a:pathLst>
            </a:custGeom>
            <a:solidFill>
              <a:srgbClr val="EF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11943;p69"/>
            <p:cNvSpPr/>
            <p:nvPr/>
          </p:nvSpPr>
          <p:spPr>
            <a:xfrm>
              <a:off x="8139856" y="3161587"/>
              <a:ext cx="32694" cy="94825"/>
            </a:xfrm>
            <a:custGeom>
              <a:avLst/>
              <a:gdLst/>
              <a:ahLst/>
              <a:cxnLst/>
              <a:rect l="l" t="t" r="r" b="b"/>
              <a:pathLst>
                <a:path w="1245" h="3611" extrusionOk="0">
                  <a:moveTo>
                    <a:pt x="1035" y="0"/>
                  </a:moveTo>
                  <a:cubicBezTo>
                    <a:pt x="1025" y="0"/>
                    <a:pt x="1015" y="1"/>
                    <a:pt x="1005" y="3"/>
                  </a:cubicBezTo>
                  <a:lnTo>
                    <a:pt x="0" y="3"/>
                  </a:lnTo>
                  <a:lnTo>
                    <a:pt x="0" y="3611"/>
                  </a:lnTo>
                  <a:lnTo>
                    <a:pt x="1005" y="3611"/>
                  </a:lnTo>
                  <a:lnTo>
                    <a:pt x="1005" y="3601"/>
                  </a:lnTo>
                  <a:cubicBezTo>
                    <a:pt x="1015" y="3603"/>
                    <a:pt x="1025" y="3603"/>
                    <a:pt x="1035" y="3603"/>
                  </a:cubicBezTo>
                  <a:cubicBezTo>
                    <a:pt x="1139" y="3603"/>
                    <a:pt x="1236" y="3514"/>
                    <a:pt x="1244" y="3400"/>
                  </a:cubicBezTo>
                  <a:lnTo>
                    <a:pt x="1244" y="203"/>
                  </a:lnTo>
                  <a:cubicBezTo>
                    <a:pt x="1236" y="90"/>
                    <a:pt x="1139" y="0"/>
                    <a:pt x="1035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11944;p69"/>
            <p:cNvSpPr/>
            <p:nvPr/>
          </p:nvSpPr>
          <p:spPr>
            <a:xfrm>
              <a:off x="8139593" y="3185510"/>
              <a:ext cx="32956" cy="70718"/>
            </a:xfrm>
            <a:custGeom>
              <a:avLst/>
              <a:gdLst/>
              <a:ahLst/>
              <a:cxnLst/>
              <a:rect l="l" t="t" r="r" b="b"/>
              <a:pathLst>
                <a:path w="1255" h="2693" extrusionOk="0">
                  <a:moveTo>
                    <a:pt x="1" y="1"/>
                  </a:moveTo>
                  <a:lnTo>
                    <a:pt x="1" y="2690"/>
                  </a:lnTo>
                  <a:lnTo>
                    <a:pt x="1015" y="2690"/>
                  </a:lnTo>
                  <a:cubicBezTo>
                    <a:pt x="1025" y="2692"/>
                    <a:pt x="1035" y="2692"/>
                    <a:pt x="1045" y="2692"/>
                  </a:cubicBezTo>
                  <a:cubicBezTo>
                    <a:pt x="1149" y="2692"/>
                    <a:pt x="1246" y="2603"/>
                    <a:pt x="1254" y="2489"/>
                  </a:cubicBezTo>
                  <a:lnTo>
                    <a:pt x="1254" y="1"/>
                  </a:lnTo>
                  <a:close/>
                </a:path>
              </a:pathLst>
            </a:custGeom>
            <a:solidFill>
              <a:srgbClr val="EF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11945;p69"/>
            <p:cNvSpPr/>
            <p:nvPr/>
          </p:nvSpPr>
          <p:spPr>
            <a:xfrm>
              <a:off x="8226803" y="3047303"/>
              <a:ext cx="95534" cy="32694"/>
            </a:xfrm>
            <a:custGeom>
              <a:avLst/>
              <a:gdLst/>
              <a:ahLst/>
              <a:cxnLst/>
              <a:rect l="l" t="t" r="r" b="b"/>
              <a:pathLst>
                <a:path w="3638" h="1245" extrusionOk="0">
                  <a:moveTo>
                    <a:pt x="221" y="0"/>
                  </a:moveTo>
                  <a:cubicBezTo>
                    <a:pt x="96" y="10"/>
                    <a:pt x="1" y="115"/>
                    <a:pt x="20" y="239"/>
                  </a:cubicBezTo>
                  <a:cubicBezTo>
                    <a:pt x="20" y="249"/>
                    <a:pt x="10" y="258"/>
                    <a:pt x="20" y="268"/>
                  </a:cubicBezTo>
                  <a:lnTo>
                    <a:pt x="20" y="1244"/>
                  </a:lnTo>
                  <a:lnTo>
                    <a:pt x="3618" y="1244"/>
                  </a:lnTo>
                  <a:lnTo>
                    <a:pt x="3618" y="239"/>
                  </a:lnTo>
                  <a:cubicBezTo>
                    <a:pt x="3637" y="115"/>
                    <a:pt x="3542" y="10"/>
                    <a:pt x="3417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11946;p69"/>
            <p:cNvSpPr/>
            <p:nvPr/>
          </p:nvSpPr>
          <p:spPr>
            <a:xfrm>
              <a:off x="8226803" y="3047303"/>
              <a:ext cx="71401" cy="32930"/>
            </a:xfrm>
            <a:custGeom>
              <a:avLst/>
              <a:gdLst/>
              <a:ahLst/>
              <a:cxnLst/>
              <a:rect l="l" t="t" r="r" b="b"/>
              <a:pathLst>
                <a:path w="2719" h="1254" extrusionOk="0">
                  <a:moveTo>
                    <a:pt x="221" y="0"/>
                  </a:moveTo>
                  <a:cubicBezTo>
                    <a:pt x="96" y="10"/>
                    <a:pt x="1" y="115"/>
                    <a:pt x="20" y="239"/>
                  </a:cubicBezTo>
                  <a:cubicBezTo>
                    <a:pt x="20" y="249"/>
                    <a:pt x="10" y="258"/>
                    <a:pt x="20" y="278"/>
                  </a:cubicBezTo>
                  <a:lnTo>
                    <a:pt x="20" y="1254"/>
                  </a:lnTo>
                  <a:lnTo>
                    <a:pt x="2719" y="1254"/>
                  </a:lnTo>
                  <a:lnTo>
                    <a:pt x="2719" y="0"/>
                  </a:lnTo>
                  <a:close/>
                </a:path>
              </a:pathLst>
            </a:custGeom>
            <a:solidFill>
              <a:srgbClr val="EF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11947;p69"/>
            <p:cNvSpPr/>
            <p:nvPr/>
          </p:nvSpPr>
          <p:spPr>
            <a:xfrm>
              <a:off x="8114226" y="2898252"/>
              <a:ext cx="32694" cy="94851"/>
            </a:xfrm>
            <a:custGeom>
              <a:avLst/>
              <a:gdLst/>
              <a:ahLst/>
              <a:cxnLst/>
              <a:rect l="l" t="t" r="r" b="b"/>
              <a:pathLst>
                <a:path w="1245" h="3612" extrusionOk="0">
                  <a:moveTo>
                    <a:pt x="239" y="1"/>
                  </a:moveTo>
                  <a:lnTo>
                    <a:pt x="239" y="10"/>
                  </a:lnTo>
                  <a:cubicBezTo>
                    <a:pt x="229" y="9"/>
                    <a:pt x="220" y="8"/>
                    <a:pt x="210" y="8"/>
                  </a:cubicBezTo>
                  <a:cubicBezTo>
                    <a:pt x="106" y="8"/>
                    <a:pt x="9" y="98"/>
                    <a:pt x="0" y="211"/>
                  </a:cubicBezTo>
                  <a:lnTo>
                    <a:pt x="0" y="3408"/>
                  </a:lnTo>
                  <a:cubicBezTo>
                    <a:pt x="9" y="3522"/>
                    <a:pt x="106" y="3611"/>
                    <a:pt x="210" y="3611"/>
                  </a:cubicBezTo>
                  <a:cubicBezTo>
                    <a:pt x="220" y="3611"/>
                    <a:pt x="229" y="3611"/>
                    <a:pt x="239" y="3609"/>
                  </a:cubicBezTo>
                  <a:lnTo>
                    <a:pt x="1244" y="3609"/>
                  </a:lnTo>
                  <a:lnTo>
                    <a:pt x="1244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11948;p69"/>
            <p:cNvSpPr/>
            <p:nvPr/>
          </p:nvSpPr>
          <p:spPr>
            <a:xfrm>
              <a:off x="8114226" y="2898252"/>
              <a:ext cx="32930" cy="70902"/>
            </a:xfrm>
            <a:custGeom>
              <a:avLst/>
              <a:gdLst/>
              <a:ahLst/>
              <a:cxnLst/>
              <a:rect l="l" t="t" r="r" b="b"/>
              <a:pathLst>
                <a:path w="1254" h="2700" extrusionOk="0">
                  <a:moveTo>
                    <a:pt x="249" y="1"/>
                  </a:moveTo>
                  <a:lnTo>
                    <a:pt x="239" y="10"/>
                  </a:lnTo>
                  <a:cubicBezTo>
                    <a:pt x="229" y="9"/>
                    <a:pt x="220" y="8"/>
                    <a:pt x="210" y="8"/>
                  </a:cubicBezTo>
                  <a:cubicBezTo>
                    <a:pt x="106" y="8"/>
                    <a:pt x="9" y="98"/>
                    <a:pt x="0" y="211"/>
                  </a:cubicBezTo>
                  <a:lnTo>
                    <a:pt x="0" y="2700"/>
                  </a:lnTo>
                  <a:lnTo>
                    <a:pt x="1254" y="2700"/>
                  </a:lnTo>
                  <a:lnTo>
                    <a:pt x="1254" y="1"/>
                  </a:lnTo>
                  <a:close/>
                </a:path>
              </a:pathLst>
            </a:custGeom>
            <a:solidFill>
              <a:srgbClr val="EF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2220" y="153004"/>
            <a:ext cx="914479" cy="92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358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" name="Google Shape;2868;p5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85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bg-BG" sz="2000" dirty="0"/>
              <a:t>Видимост, прозрачност и комуникация</a:t>
            </a:r>
            <a:endParaRPr sz="2000" dirty="0"/>
          </a:p>
        </p:txBody>
      </p:sp>
      <p:sp>
        <p:nvSpPr>
          <p:cNvPr id="2869" name="Google Shape;2869;p56"/>
          <p:cNvSpPr txBox="1">
            <a:spLocks noGrp="1"/>
          </p:cNvSpPr>
          <p:nvPr>
            <p:ph type="body" idx="1"/>
          </p:nvPr>
        </p:nvSpPr>
        <p:spPr>
          <a:xfrm>
            <a:off x="720000" y="1303150"/>
            <a:ext cx="7708500" cy="320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41300" lvl="0" indent="-209550">
              <a:buSzPts val="1300"/>
            </a:pPr>
            <a:endParaRPr lang="bg-BG" b="1" dirty="0" smtClean="0"/>
          </a:p>
          <a:p>
            <a:pPr marL="31750" lvl="0" indent="0">
              <a:buSzPts val="1300"/>
              <a:buNone/>
            </a:pPr>
            <a:endParaRPr lang="bg-BG" b="1" dirty="0"/>
          </a:p>
          <a:p>
            <a:pPr marL="31750" lvl="0" indent="0">
              <a:buSzPts val="1300"/>
              <a:buNone/>
            </a:pPr>
            <a:r>
              <a:rPr lang="bg-BG" b="1" dirty="0"/>
              <a:t>	</a:t>
            </a:r>
            <a:r>
              <a:rPr lang="bg-BG" dirty="0" smtClean="0"/>
              <a:t>Бенефициентът </a:t>
            </a:r>
            <a:r>
              <a:rPr lang="bg-BG" dirty="0"/>
              <a:t>следва да изпрати покана в ИСУН 2020 до УО </a:t>
            </a:r>
            <a:endParaRPr lang="bg-BG" dirty="0" smtClean="0"/>
          </a:p>
          <a:p>
            <a:pPr marL="31750" lvl="0" indent="0">
              <a:buSzPts val="1300"/>
              <a:buNone/>
            </a:pPr>
            <a:r>
              <a:rPr lang="bg-BG" dirty="0"/>
              <a:t>	</a:t>
            </a:r>
            <a:r>
              <a:rPr lang="bg-BG" dirty="0" smtClean="0"/>
              <a:t>и </a:t>
            </a:r>
            <a:r>
              <a:rPr lang="bg-BG" dirty="0"/>
              <a:t>ЕК за </a:t>
            </a:r>
            <a:r>
              <a:rPr lang="bg-BG" dirty="0" smtClean="0"/>
              <a:t>организираната </a:t>
            </a:r>
            <a:r>
              <a:rPr lang="bg-BG" dirty="0"/>
              <a:t>комуникационна проява или дейност </a:t>
            </a:r>
            <a:r>
              <a:rPr lang="bg-BG" dirty="0" smtClean="0"/>
              <a:t>	(</a:t>
            </a:r>
            <a:r>
              <a:rPr lang="bg-BG" dirty="0"/>
              <a:t>пресконференция</a:t>
            </a:r>
            <a:r>
              <a:rPr lang="bg-BG" dirty="0" smtClean="0"/>
              <a:t>).</a:t>
            </a:r>
          </a:p>
          <a:p>
            <a:pPr marL="31750" lvl="0" indent="0">
              <a:buSzPts val="1300"/>
              <a:buNone/>
            </a:pPr>
            <a:endParaRPr lang="bg-BG" dirty="0"/>
          </a:p>
          <a:p>
            <a:pPr marL="31750" lvl="0" indent="0">
              <a:buSzPts val="1300"/>
              <a:buNone/>
            </a:pPr>
            <a:r>
              <a:rPr lang="bg-BG" dirty="0" smtClean="0"/>
              <a:t>	Информация за проекта на </a:t>
            </a:r>
            <a:r>
              <a:rPr lang="bg-BG" dirty="0"/>
              <a:t>официалния уеб сайт на </a:t>
            </a:r>
            <a:r>
              <a:rPr lang="bg-BG" dirty="0" smtClean="0"/>
              <a:t>бенефициента</a:t>
            </a:r>
            <a:r>
              <a:rPr lang="bg-BG" dirty="0"/>
              <a:t> </a:t>
            </a:r>
            <a:endParaRPr lang="bg-BG" dirty="0" smtClean="0"/>
          </a:p>
          <a:p>
            <a:pPr marL="31750" lvl="0" indent="0">
              <a:buSzPts val="1300"/>
              <a:buNone/>
            </a:pPr>
            <a:r>
              <a:rPr lang="bg-BG" dirty="0"/>
              <a:t>	</a:t>
            </a:r>
            <a:r>
              <a:rPr lang="bg-BG" dirty="0" smtClean="0"/>
              <a:t>и на </a:t>
            </a:r>
            <a:r>
              <a:rPr lang="bg-BG" dirty="0"/>
              <a:t>профилите в </a:t>
            </a:r>
            <a:r>
              <a:rPr lang="bg-BG" dirty="0" smtClean="0"/>
              <a:t>социалните медии, в </a:t>
            </a:r>
            <a:r>
              <a:rPr lang="bg-BG" dirty="0"/>
              <a:t>което се посочват </a:t>
            </a:r>
            <a:r>
              <a:rPr lang="bg-BG" dirty="0" smtClean="0"/>
              <a:t>целите, 	резултатите </a:t>
            </a:r>
            <a:r>
              <a:rPr lang="bg-BG" dirty="0"/>
              <a:t>и се </a:t>
            </a:r>
            <a:r>
              <a:rPr lang="bg-BG" dirty="0" smtClean="0"/>
              <a:t>откроява </a:t>
            </a:r>
            <a:r>
              <a:rPr lang="bg-BG" dirty="0"/>
              <a:t>финансовата подкрепа от </a:t>
            </a:r>
            <a:r>
              <a:rPr lang="bg-BG" dirty="0" smtClean="0"/>
              <a:t>Съюза.</a:t>
            </a:r>
            <a:endParaRPr lang="bg-BG" dirty="0"/>
          </a:p>
          <a:p>
            <a:pPr marL="31750" lvl="0" indent="0">
              <a:buSzPts val="1300"/>
              <a:buNone/>
            </a:pPr>
            <a:endParaRPr lang="bg-BG" dirty="0"/>
          </a:p>
          <a:p>
            <a:pPr marL="946150" lvl="2" indent="0">
              <a:buSzPts val="1300"/>
              <a:buNone/>
            </a:pPr>
            <a:r>
              <a:rPr lang="bg-BG" dirty="0" smtClean="0"/>
              <a:t>Най-малко </a:t>
            </a:r>
            <a:r>
              <a:rPr lang="bg-BG" dirty="0"/>
              <a:t>един хартиен плакат с </a:t>
            </a:r>
            <a:r>
              <a:rPr lang="bg-BG" dirty="0" smtClean="0"/>
              <a:t>минимален размер </a:t>
            </a:r>
            <a:r>
              <a:rPr lang="bg-BG" dirty="0"/>
              <a:t>А3 или </a:t>
            </a:r>
            <a:endParaRPr lang="bg-BG" dirty="0" smtClean="0"/>
          </a:p>
          <a:p>
            <a:pPr marL="946150" lvl="2" indent="0">
              <a:buSzPts val="1300"/>
              <a:buNone/>
            </a:pPr>
            <a:r>
              <a:rPr lang="bg-BG" dirty="0" smtClean="0"/>
              <a:t>еквивалентен </a:t>
            </a:r>
            <a:r>
              <a:rPr lang="bg-BG" dirty="0"/>
              <a:t>електронен екран с информация за проекта, подчертаваща подкрепата от </a:t>
            </a:r>
            <a:r>
              <a:rPr lang="bg-BG" dirty="0" smtClean="0"/>
              <a:t>фондовете.</a:t>
            </a:r>
          </a:p>
          <a:p>
            <a:pPr marL="946150" lvl="2" indent="0">
              <a:buSzPts val="1300"/>
              <a:buNone/>
            </a:pPr>
            <a:endParaRPr lang="bg-BG" dirty="0">
              <a:solidFill>
                <a:schemeClr val="accent2"/>
              </a:solidFill>
              <a:uFill>
                <a:noFill/>
              </a:uFill>
              <a:hlinkClick r:id="rId3"/>
            </a:endParaRPr>
          </a:p>
          <a:p>
            <a:pPr marL="946150" lvl="2" indent="0">
              <a:buSzPts val="1300"/>
              <a:buNone/>
            </a:pPr>
            <a:endParaRPr lang="bg-BG" dirty="0" smtClean="0">
              <a:solidFill>
                <a:schemeClr val="accent2"/>
              </a:solidFill>
              <a:uFill>
                <a:noFill/>
              </a:uFill>
              <a:hlinkClick r:id="rId3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</p:txBody>
      </p:sp>
      <p:grpSp>
        <p:nvGrpSpPr>
          <p:cNvPr id="21" name="Google Shape;15612;p71"/>
          <p:cNvGrpSpPr/>
          <p:nvPr/>
        </p:nvGrpSpPr>
        <p:grpSpPr>
          <a:xfrm>
            <a:off x="1032336" y="1476343"/>
            <a:ext cx="302823" cy="360498"/>
            <a:chOff x="7662181" y="3803446"/>
            <a:chExt cx="302823" cy="360498"/>
          </a:xfrm>
        </p:grpSpPr>
        <p:sp>
          <p:nvSpPr>
            <p:cNvPr id="22" name="Google Shape;15613;p71"/>
            <p:cNvSpPr/>
            <p:nvPr/>
          </p:nvSpPr>
          <p:spPr>
            <a:xfrm>
              <a:off x="7801388" y="4144161"/>
              <a:ext cx="22683" cy="19782"/>
            </a:xfrm>
            <a:custGeom>
              <a:avLst/>
              <a:gdLst/>
              <a:ahLst/>
              <a:cxnLst/>
              <a:rect l="l" t="t" r="r" b="b"/>
              <a:pathLst>
                <a:path w="868" h="757" extrusionOk="0">
                  <a:moveTo>
                    <a:pt x="567" y="1"/>
                  </a:moveTo>
                  <a:cubicBezTo>
                    <a:pt x="519" y="1"/>
                    <a:pt x="468" y="20"/>
                    <a:pt x="424" y="64"/>
                  </a:cubicBezTo>
                  <a:lnTo>
                    <a:pt x="87" y="401"/>
                  </a:lnTo>
                  <a:cubicBezTo>
                    <a:pt x="1" y="487"/>
                    <a:pt x="1" y="622"/>
                    <a:pt x="87" y="699"/>
                  </a:cubicBezTo>
                  <a:cubicBezTo>
                    <a:pt x="126" y="737"/>
                    <a:pt x="179" y="756"/>
                    <a:pt x="231" y="756"/>
                  </a:cubicBezTo>
                  <a:cubicBezTo>
                    <a:pt x="284" y="756"/>
                    <a:pt x="337" y="737"/>
                    <a:pt x="376" y="699"/>
                  </a:cubicBezTo>
                  <a:lnTo>
                    <a:pt x="712" y="362"/>
                  </a:lnTo>
                  <a:cubicBezTo>
                    <a:pt x="867" y="207"/>
                    <a:pt x="727" y="1"/>
                    <a:pt x="567" y="1"/>
                  </a:cubicBez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5614;p71"/>
            <p:cNvSpPr/>
            <p:nvPr/>
          </p:nvSpPr>
          <p:spPr>
            <a:xfrm>
              <a:off x="7662181" y="4059283"/>
              <a:ext cx="199286" cy="89399"/>
            </a:xfrm>
            <a:custGeom>
              <a:avLst/>
              <a:gdLst/>
              <a:ahLst/>
              <a:cxnLst/>
              <a:rect l="l" t="t" r="r" b="b"/>
              <a:pathLst>
                <a:path w="7626" h="3421" extrusionOk="0">
                  <a:moveTo>
                    <a:pt x="5930" y="1"/>
                  </a:moveTo>
                  <a:cubicBezTo>
                    <a:pt x="5533" y="1"/>
                    <a:pt x="5137" y="152"/>
                    <a:pt x="4837" y="456"/>
                  </a:cubicBezTo>
                  <a:lnTo>
                    <a:pt x="2616" y="2677"/>
                  </a:lnTo>
                  <a:cubicBezTo>
                    <a:pt x="2400" y="2894"/>
                    <a:pt x="2113" y="3002"/>
                    <a:pt x="1826" y="3002"/>
                  </a:cubicBezTo>
                  <a:cubicBezTo>
                    <a:pt x="1539" y="3002"/>
                    <a:pt x="1250" y="2894"/>
                    <a:pt x="1029" y="2677"/>
                  </a:cubicBezTo>
                  <a:lnTo>
                    <a:pt x="895" y="2543"/>
                  </a:lnTo>
                  <a:cubicBezTo>
                    <a:pt x="462" y="2101"/>
                    <a:pt x="462" y="1389"/>
                    <a:pt x="895" y="956"/>
                  </a:cubicBezTo>
                  <a:lnTo>
                    <a:pt x="1193" y="658"/>
                  </a:lnTo>
                  <a:cubicBezTo>
                    <a:pt x="1340" y="511"/>
                    <a:pt x="1200" y="302"/>
                    <a:pt x="1040" y="302"/>
                  </a:cubicBezTo>
                  <a:cubicBezTo>
                    <a:pt x="991" y="302"/>
                    <a:pt x="940" y="322"/>
                    <a:pt x="895" y="370"/>
                  </a:cubicBezTo>
                  <a:lnTo>
                    <a:pt x="606" y="658"/>
                  </a:lnTo>
                  <a:cubicBezTo>
                    <a:pt x="0" y="1264"/>
                    <a:pt x="0" y="2235"/>
                    <a:pt x="606" y="2841"/>
                  </a:cubicBezTo>
                  <a:lnTo>
                    <a:pt x="731" y="2966"/>
                  </a:lnTo>
                  <a:cubicBezTo>
                    <a:pt x="1034" y="3269"/>
                    <a:pt x="1428" y="3420"/>
                    <a:pt x="1823" y="3420"/>
                  </a:cubicBezTo>
                  <a:cubicBezTo>
                    <a:pt x="2217" y="3420"/>
                    <a:pt x="2611" y="3269"/>
                    <a:pt x="2914" y="2966"/>
                  </a:cubicBezTo>
                  <a:lnTo>
                    <a:pt x="5135" y="754"/>
                  </a:lnTo>
                  <a:cubicBezTo>
                    <a:pt x="5352" y="533"/>
                    <a:pt x="5638" y="423"/>
                    <a:pt x="5925" y="423"/>
                  </a:cubicBezTo>
                  <a:cubicBezTo>
                    <a:pt x="6212" y="423"/>
                    <a:pt x="6501" y="533"/>
                    <a:pt x="6722" y="754"/>
                  </a:cubicBezTo>
                  <a:cubicBezTo>
                    <a:pt x="7164" y="1187"/>
                    <a:pt x="7164" y="1899"/>
                    <a:pt x="6722" y="2341"/>
                  </a:cubicBezTo>
                  <a:lnTo>
                    <a:pt x="6049" y="3014"/>
                  </a:lnTo>
                  <a:cubicBezTo>
                    <a:pt x="5902" y="3161"/>
                    <a:pt x="6036" y="3370"/>
                    <a:pt x="6197" y="3370"/>
                  </a:cubicBezTo>
                  <a:cubicBezTo>
                    <a:pt x="6247" y="3370"/>
                    <a:pt x="6299" y="3350"/>
                    <a:pt x="6347" y="3303"/>
                  </a:cubicBezTo>
                  <a:lnTo>
                    <a:pt x="7020" y="2639"/>
                  </a:lnTo>
                  <a:cubicBezTo>
                    <a:pt x="7626" y="2033"/>
                    <a:pt x="7626" y="1052"/>
                    <a:pt x="7020" y="447"/>
                  </a:cubicBezTo>
                  <a:cubicBezTo>
                    <a:pt x="6718" y="150"/>
                    <a:pt x="6324" y="1"/>
                    <a:pt x="5930" y="1"/>
                  </a:cubicBez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5615;p71"/>
            <p:cNvSpPr/>
            <p:nvPr/>
          </p:nvSpPr>
          <p:spPr>
            <a:xfrm>
              <a:off x="7673731" y="4032497"/>
              <a:ext cx="55819" cy="55401"/>
            </a:xfrm>
            <a:custGeom>
              <a:avLst/>
              <a:gdLst/>
              <a:ahLst/>
              <a:cxnLst/>
              <a:rect l="l" t="t" r="r" b="b"/>
              <a:pathLst>
                <a:path w="2136" h="2120" extrusionOk="0">
                  <a:moveTo>
                    <a:pt x="1347" y="0"/>
                  </a:moveTo>
                  <a:lnTo>
                    <a:pt x="68" y="1472"/>
                  </a:lnTo>
                  <a:cubicBezTo>
                    <a:pt x="1" y="1539"/>
                    <a:pt x="10" y="1645"/>
                    <a:pt x="78" y="1722"/>
                  </a:cubicBezTo>
                  <a:lnTo>
                    <a:pt x="424" y="2068"/>
                  </a:lnTo>
                  <a:cubicBezTo>
                    <a:pt x="459" y="2103"/>
                    <a:pt x="504" y="2119"/>
                    <a:pt x="550" y="2119"/>
                  </a:cubicBezTo>
                  <a:cubicBezTo>
                    <a:pt x="593" y="2119"/>
                    <a:pt x="637" y="2105"/>
                    <a:pt x="674" y="2077"/>
                  </a:cubicBezTo>
                  <a:lnTo>
                    <a:pt x="2135" y="798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rgbClr val="415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5616;p71"/>
            <p:cNvSpPr/>
            <p:nvPr/>
          </p:nvSpPr>
          <p:spPr>
            <a:xfrm>
              <a:off x="7680264" y="4043055"/>
              <a:ext cx="49286" cy="44948"/>
            </a:xfrm>
            <a:custGeom>
              <a:avLst/>
              <a:gdLst/>
              <a:ahLst/>
              <a:cxnLst/>
              <a:rect l="l" t="t" r="r" b="b"/>
              <a:pathLst>
                <a:path w="1886" h="1720" extrusionOk="0">
                  <a:moveTo>
                    <a:pt x="1491" y="0"/>
                  </a:moveTo>
                  <a:lnTo>
                    <a:pt x="1" y="1491"/>
                  </a:lnTo>
                  <a:lnTo>
                    <a:pt x="174" y="1664"/>
                  </a:lnTo>
                  <a:cubicBezTo>
                    <a:pt x="210" y="1700"/>
                    <a:pt x="257" y="1719"/>
                    <a:pt x="305" y="1719"/>
                  </a:cubicBezTo>
                  <a:cubicBezTo>
                    <a:pt x="346" y="1719"/>
                    <a:pt x="388" y="1705"/>
                    <a:pt x="424" y="1673"/>
                  </a:cubicBezTo>
                  <a:lnTo>
                    <a:pt x="1885" y="394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324B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5617;p71"/>
            <p:cNvSpPr/>
            <p:nvPr/>
          </p:nvSpPr>
          <p:spPr>
            <a:xfrm>
              <a:off x="7693331" y="3857096"/>
              <a:ext cx="211882" cy="211072"/>
            </a:xfrm>
            <a:custGeom>
              <a:avLst/>
              <a:gdLst/>
              <a:ahLst/>
              <a:cxnLst/>
              <a:rect l="l" t="t" r="r" b="b"/>
              <a:pathLst>
                <a:path w="8108" h="8077" extrusionOk="0">
                  <a:moveTo>
                    <a:pt x="6126" y="0"/>
                  </a:moveTo>
                  <a:lnTo>
                    <a:pt x="97" y="6991"/>
                  </a:lnTo>
                  <a:cubicBezTo>
                    <a:pt x="1" y="7107"/>
                    <a:pt x="10" y="7270"/>
                    <a:pt x="116" y="7376"/>
                  </a:cubicBezTo>
                  <a:lnTo>
                    <a:pt x="732" y="7991"/>
                  </a:lnTo>
                  <a:cubicBezTo>
                    <a:pt x="788" y="8048"/>
                    <a:pt x="861" y="8077"/>
                    <a:pt x="935" y="8077"/>
                  </a:cubicBezTo>
                  <a:cubicBezTo>
                    <a:pt x="999" y="8077"/>
                    <a:pt x="1063" y="8055"/>
                    <a:pt x="1116" y="8010"/>
                  </a:cubicBezTo>
                  <a:lnTo>
                    <a:pt x="8107" y="1981"/>
                  </a:lnTo>
                  <a:lnTo>
                    <a:pt x="8049" y="1943"/>
                  </a:lnTo>
                  <a:cubicBezTo>
                    <a:pt x="7261" y="1491"/>
                    <a:pt x="6617" y="837"/>
                    <a:pt x="6165" y="58"/>
                  </a:cubicBezTo>
                  <a:lnTo>
                    <a:pt x="6126" y="0"/>
                  </a:lnTo>
                  <a:close/>
                </a:path>
              </a:pathLst>
            </a:custGeom>
            <a:solidFill>
              <a:srgbClr val="CBD5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5618;p71"/>
            <p:cNvSpPr/>
            <p:nvPr/>
          </p:nvSpPr>
          <p:spPr>
            <a:xfrm>
              <a:off x="7704385" y="3886495"/>
              <a:ext cx="200828" cy="181542"/>
            </a:xfrm>
            <a:custGeom>
              <a:avLst/>
              <a:gdLst/>
              <a:ahLst/>
              <a:cxnLst/>
              <a:rect l="l" t="t" r="r" b="b"/>
              <a:pathLst>
                <a:path w="7685" h="6947" extrusionOk="0">
                  <a:moveTo>
                    <a:pt x="6559" y="0"/>
                  </a:moveTo>
                  <a:lnTo>
                    <a:pt x="1" y="6559"/>
                  </a:lnTo>
                  <a:lnTo>
                    <a:pt x="309" y="6866"/>
                  </a:lnTo>
                  <a:cubicBezTo>
                    <a:pt x="363" y="6920"/>
                    <a:pt x="432" y="6947"/>
                    <a:pt x="502" y="6947"/>
                  </a:cubicBezTo>
                  <a:cubicBezTo>
                    <a:pt x="569" y="6947"/>
                    <a:pt x="637" y="6923"/>
                    <a:pt x="693" y="6876"/>
                  </a:cubicBezTo>
                  <a:lnTo>
                    <a:pt x="7684" y="847"/>
                  </a:lnTo>
                  <a:lnTo>
                    <a:pt x="7626" y="818"/>
                  </a:lnTo>
                  <a:cubicBezTo>
                    <a:pt x="7232" y="587"/>
                    <a:pt x="6876" y="318"/>
                    <a:pt x="6559" y="0"/>
                  </a:cubicBezTo>
                  <a:close/>
                </a:path>
              </a:pathLst>
            </a:custGeom>
            <a:solidFill>
              <a:srgbClr val="B7C5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5619;p71"/>
            <p:cNvSpPr/>
            <p:nvPr/>
          </p:nvSpPr>
          <p:spPr>
            <a:xfrm>
              <a:off x="7799376" y="3803446"/>
              <a:ext cx="165628" cy="138555"/>
            </a:xfrm>
            <a:custGeom>
              <a:avLst/>
              <a:gdLst/>
              <a:ahLst/>
              <a:cxnLst/>
              <a:rect l="l" t="t" r="r" b="b"/>
              <a:pathLst>
                <a:path w="6338" h="5302" extrusionOk="0">
                  <a:moveTo>
                    <a:pt x="3678" y="0"/>
                  </a:moveTo>
                  <a:cubicBezTo>
                    <a:pt x="3059" y="0"/>
                    <a:pt x="2438" y="236"/>
                    <a:pt x="1962" y="707"/>
                  </a:cubicBezTo>
                  <a:cubicBezTo>
                    <a:pt x="1" y="2669"/>
                    <a:pt x="953" y="3448"/>
                    <a:pt x="1799" y="4294"/>
                  </a:cubicBezTo>
                  <a:cubicBezTo>
                    <a:pt x="2297" y="4791"/>
                    <a:pt x="2749" y="5301"/>
                    <a:pt x="3398" y="5301"/>
                  </a:cubicBezTo>
                  <a:cubicBezTo>
                    <a:pt x="3903" y="5301"/>
                    <a:pt x="4527" y="4993"/>
                    <a:pt x="5386" y="4130"/>
                  </a:cubicBezTo>
                  <a:cubicBezTo>
                    <a:pt x="6338" y="3188"/>
                    <a:pt x="6338" y="1649"/>
                    <a:pt x="5386" y="707"/>
                  </a:cubicBezTo>
                  <a:cubicBezTo>
                    <a:pt x="4915" y="236"/>
                    <a:pt x="4297" y="0"/>
                    <a:pt x="3678" y="0"/>
                  </a:cubicBezTo>
                  <a:close/>
                </a:path>
              </a:pathLst>
            </a:custGeom>
            <a:solidFill>
              <a:srgbClr val="415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5620;p71"/>
            <p:cNvSpPr/>
            <p:nvPr/>
          </p:nvSpPr>
          <p:spPr>
            <a:xfrm>
              <a:off x="7833296" y="3810606"/>
              <a:ext cx="131708" cy="131394"/>
            </a:xfrm>
            <a:custGeom>
              <a:avLst/>
              <a:gdLst/>
              <a:ahLst/>
              <a:cxnLst/>
              <a:rect l="l" t="t" r="r" b="b"/>
              <a:pathLst>
                <a:path w="5040" h="5028" extrusionOk="0">
                  <a:moveTo>
                    <a:pt x="3501" y="0"/>
                  </a:moveTo>
                  <a:lnTo>
                    <a:pt x="3501" y="0"/>
                  </a:lnTo>
                  <a:cubicBezTo>
                    <a:pt x="3982" y="933"/>
                    <a:pt x="3809" y="2077"/>
                    <a:pt x="3059" y="2827"/>
                  </a:cubicBezTo>
                  <a:cubicBezTo>
                    <a:pt x="2202" y="3689"/>
                    <a:pt x="1575" y="3999"/>
                    <a:pt x="1068" y="3999"/>
                  </a:cubicBezTo>
                  <a:cubicBezTo>
                    <a:pt x="652" y="3999"/>
                    <a:pt x="317" y="3792"/>
                    <a:pt x="1" y="3510"/>
                  </a:cubicBezTo>
                  <a:lnTo>
                    <a:pt x="1" y="3510"/>
                  </a:lnTo>
                  <a:cubicBezTo>
                    <a:pt x="155" y="3683"/>
                    <a:pt x="328" y="3856"/>
                    <a:pt x="501" y="4020"/>
                  </a:cubicBezTo>
                  <a:cubicBezTo>
                    <a:pt x="999" y="4517"/>
                    <a:pt x="1451" y="5027"/>
                    <a:pt x="2100" y="5027"/>
                  </a:cubicBezTo>
                  <a:cubicBezTo>
                    <a:pt x="2605" y="5027"/>
                    <a:pt x="3229" y="4719"/>
                    <a:pt x="4088" y="3856"/>
                  </a:cubicBezTo>
                  <a:cubicBezTo>
                    <a:pt x="5040" y="2914"/>
                    <a:pt x="5040" y="1375"/>
                    <a:pt x="4088" y="433"/>
                  </a:cubicBezTo>
                  <a:cubicBezTo>
                    <a:pt x="3915" y="260"/>
                    <a:pt x="3713" y="116"/>
                    <a:pt x="3501" y="0"/>
                  </a:cubicBezTo>
                  <a:close/>
                </a:path>
              </a:pathLst>
            </a:custGeom>
            <a:solidFill>
              <a:srgbClr val="324B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5621;p71"/>
            <p:cNvSpPr/>
            <p:nvPr/>
          </p:nvSpPr>
          <p:spPr>
            <a:xfrm>
              <a:off x="7804158" y="3929457"/>
              <a:ext cx="28667" cy="28432"/>
            </a:xfrm>
            <a:custGeom>
              <a:avLst/>
              <a:gdLst/>
              <a:ahLst/>
              <a:cxnLst/>
              <a:rect l="l" t="t" r="r" b="b"/>
              <a:pathLst>
                <a:path w="1097" h="1088" extrusionOk="0">
                  <a:moveTo>
                    <a:pt x="549" y="1"/>
                  </a:moveTo>
                  <a:cubicBezTo>
                    <a:pt x="250" y="1"/>
                    <a:pt x="0" y="241"/>
                    <a:pt x="0" y="539"/>
                  </a:cubicBezTo>
                  <a:cubicBezTo>
                    <a:pt x="0" y="847"/>
                    <a:pt x="250" y="1087"/>
                    <a:pt x="549" y="1087"/>
                  </a:cubicBezTo>
                  <a:cubicBezTo>
                    <a:pt x="847" y="1087"/>
                    <a:pt x="1097" y="847"/>
                    <a:pt x="1097" y="539"/>
                  </a:cubicBezTo>
                  <a:cubicBezTo>
                    <a:pt x="1097" y="241"/>
                    <a:pt x="847" y="1"/>
                    <a:pt x="549" y="1"/>
                  </a:cubicBezTo>
                  <a:close/>
                </a:path>
              </a:pathLst>
            </a:custGeom>
            <a:solidFill>
              <a:srgbClr val="415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5622;p71"/>
            <p:cNvSpPr/>
            <p:nvPr/>
          </p:nvSpPr>
          <p:spPr>
            <a:xfrm>
              <a:off x="7806929" y="4129710"/>
              <a:ext cx="29922" cy="28929"/>
            </a:xfrm>
            <a:custGeom>
              <a:avLst/>
              <a:gdLst/>
              <a:ahLst/>
              <a:cxnLst/>
              <a:rect l="l" t="t" r="r" b="b"/>
              <a:pathLst>
                <a:path w="1145" h="1107" extrusionOk="0">
                  <a:moveTo>
                    <a:pt x="581" y="0"/>
                  </a:moveTo>
                  <a:cubicBezTo>
                    <a:pt x="525" y="0"/>
                    <a:pt x="469" y="27"/>
                    <a:pt x="433" y="79"/>
                  </a:cubicBezTo>
                  <a:lnTo>
                    <a:pt x="58" y="579"/>
                  </a:lnTo>
                  <a:cubicBezTo>
                    <a:pt x="0" y="656"/>
                    <a:pt x="10" y="752"/>
                    <a:pt x="68" y="819"/>
                  </a:cubicBezTo>
                  <a:lnTo>
                    <a:pt x="298" y="1050"/>
                  </a:lnTo>
                  <a:cubicBezTo>
                    <a:pt x="336" y="1087"/>
                    <a:pt x="385" y="1107"/>
                    <a:pt x="435" y="1107"/>
                  </a:cubicBezTo>
                  <a:cubicBezTo>
                    <a:pt x="475" y="1107"/>
                    <a:pt x="514" y="1095"/>
                    <a:pt x="548" y="1069"/>
                  </a:cubicBezTo>
                  <a:lnTo>
                    <a:pt x="1048" y="694"/>
                  </a:lnTo>
                  <a:cubicBezTo>
                    <a:pt x="1135" y="617"/>
                    <a:pt x="1145" y="482"/>
                    <a:pt x="1068" y="406"/>
                  </a:cubicBezTo>
                  <a:lnTo>
                    <a:pt x="712" y="59"/>
                  </a:lnTo>
                  <a:cubicBezTo>
                    <a:pt x="676" y="20"/>
                    <a:pt x="629" y="0"/>
                    <a:pt x="581" y="0"/>
                  </a:cubicBezTo>
                  <a:close/>
                </a:path>
              </a:pathLst>
            </a:custGeom>
            <a:solidFill>
              <a:srgbClr val="415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" name="Google Shape;15052;p71"/>
          <p:cNvGrpSpPr/>
          <p:nvPr/>
        </p:nvGrpSpPr>
        <p:grpSpPr>
          <a:xfrm>
            <a:off x="7723446" y="1487083"/>
            <a:ext cx="360629" cy="329975"/>
            <a:chOff x="6599476" y="2918260"/>
            <a:chExt cx="360629" cy="329975"/>
          </a:xfrm>
        </p:grpSpPr>
        <p:sp>
          <p:nvSpPr>
            <p:cNvPr id="33" name="Google Shape;15053;p71"/>
            <p:cNvSpPr/>
            <p:nvPr/>
          </p:nvSpPr>
          <p:spPr>
            <a:xfrm>
              <a:off x="6604990" y="2918521"/>
              <a:ext cx="349313" cy="329714"/>
            </a:xfrm>
            <a:custGeom>
              <a:avLst/>
              <a:gdLst/>
              <a:ahLst/>
              <a:cxnLst/>
              <a:rect l="l" t="t" r="r" b="b"/>
              <a:pathLst>
                <a:path w="13367" h="12617" extrusionOk="0">
                  <a:moveTo>
                    <a:pt x="1" y="0"/>
                  </a:moveTo>
                  <a:lnTo>
                    <a:pt x="1" y="12617"/>
                  </a:lnTo>
                  <a:lnTo>
                    <a:pt x="13367" y="12617"/>
                  </a:lnTo>
                  <a:lnTo>
                    <a:pt x="13367" y="0"/>
                  </a:lnTo>
                  <a:close/>
                </a:path>
              </a:pathLst>
            </a:custGeom>
            <a:solidFill>
              <a:srgbClr val="415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5054;p71"/>
            <p:cNvSpPr/>
            <p:nvPr/>
          </p:nvSpPr>
          <p:spPr>
            <a:xfrm>
              <a:off x="6604990" y="2918521"/>
              <a:ext cx="349078" cy="329714"/>
            </a:xfrm>
            <a:custGeom>
              <a:avLst/>
              <a:gdLst/>
              <a:ahLst/>
              <a:cxnLst/>
              <a:rect l="l" t="t" r="r" b="b"/>
              <a:pathLst>
                <a:path w="13358" h="12617" extrusionOk="0">
                  <a:moveTo>
                    <a:pt x="5645" y="0"/>
                  </a:moveTo>
                  <a:cubicBezTo>
                    <a:pt x="5645" y="5780"/>
                    <a:pt x="1" y="12617"/>
                    <a:pt x="1" y="12617"/>
                  </a:cubicBezTo>
                  <a:lnTo>
                    <a:pt x="13357" y="12617"/>
                  </a:lnTo>
                  <a:cubicBezTo>
                    <a:pt x="13357" y="12617"/>
                    <a:pt x="7722" y="5780"/>
                    <a:pt x="7722" y="0"/>
                  </a:cubicBezTo>
                  <a:close/>
                </a:path>
              </a:pathLst>
            </a:custGeom>
            <a:solidFill>
              <a:srgbClr val="4D62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5055;p71"/>
            <p:cNvSpPr/>
            <p:nvPr/>
          </p:nvSpPr>
          <p:spPr>
            <a:xfrm>
              <a:off x="6604990" y="3145926"/>
              <a:ext cx="349313" cy="102309"/>
            </a:xfrm>
            <a:custGeom>
              <a:avLst/>
              <a:gdLst/>
              <a:ahLst/>
              <a:cxnLst/>
              <a:rect l="l" t="t" r="r" b="b"/>
              <a:pathLst>
                <a:path w="13367" h="3915" extrusionOk="0">
                  <a:moveTo>
                    <a:pt x="1" y="1"/>
                  </a:moveTo>
                  <a:lnTo>
                    <a:pt x="1" y="3915"/>
                  </a:lnTo>
                  <a:lnTo>
                    <a:pt x="13367" y="3915"/>
                  </a:lnTo>
                  <a:lnTo>
                    <a:pt x="13367" y="1"/>
                  </a:ln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5056;p71"/>
            <p:cNvSpPr/>
            <p:nvPr/>
          </p:nvSpPr>
          <p:spPr>
            <a:xfrm>
              <a:off x="6604990" y="3145926"/>
              <a:ext cx="277449" cy="29687"/>
            </a:xfrm>
            <a:custGeom>
              <a:avLst/>
              <a:gdLst/>
              <a:ahLst/>
              <a:cxnLst/>
              <a:rect l="l" t="t" r="r" b="b"/>
              <a:pathLst>
                <a:path w="10617" h="1136" extrusionOk="0">
                  <a:moveTo>
                    <a:pt x="1" y="1"/>
                  </a:moveTo>
                  <a:lnTo>
                    <a:pt x="1" y="1136"/>
                  </a:lnTo>
                  <a:lnTo>
                    <a:pt x="8963" y="1136"/>
                  </a:lnTo>
                  <a:cubicBezTo>
                    <a:pt x="9694" y="1136"/>
                    <a:pt x="10357" y="684"/>
                    <a:pt x="10617" y="1"/>
                  </a:cubicBezTo>
                  <a:close/>
                </a:path>
              </a:pathLst>
            </a:custGeom>
            <a:solidFill>
              <a:srgbClr val="BFC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5057;p71"/>
            <p:cNvSpPr/>
            <p:nvPr/>
          </p:nvSpPr>
          <p:spPr>
            <a:xfrm>
              <a:off x="6604990" y="2918260"/>
              <a:ext cx="150811" cy="329975"/>
            </a:xfrm>
            <a:custGeom>
              <a:avLst/>
              <a:gdLst/>
              <a:ahLst/>
              <a:cxnLst/>
              <a:rect l="l" t="t" r="r" b="b"/>
              <a:pathLst>
                <a:path w="5771" h="12627" extrusionOk="0">
                  <a:moveTo>
                    <a:pt x="1" y="1"/>
                  </a:moveTo>
                  <a:lnTo>
                    <a:pt x="1" y="12627"/>
                  </a:lnTo>
                  <a:lnTo>
                    <a:pt x="1943" y="12627"/>
                  </a:lnTo>
                  <a:cubicBezTo>
                    <a:pt x="2068" y="12627"/>
                    <a:pt x="2184" y="12550"/>
                    <a:pt x="2241" y="12444"/>
                  </a:cubicBezTo>
                  <a:cubicBezTo>
                    <a:pt x="2943" y="11165"/>
                    <a:pt x="1212" y="6444"/>
                    <a:pt x="1212" y="6444"/>
                  </a:cubicBezTo>
                  <a:cubicBezTo>
                    <a:pt x="1212" y="6444"/>
                    <a:pt x="5770" y="2328"/>
                    <a:pt x="4549" y="1"/>
                  </a:cubicBezTo>
                  <a:close/>
                </a:path>
              </a:pathLst>
            </a:custGeom>
            <a:solidFill>
              <a:srgbClr val="4C65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5058;p71"/>
            <p:cNvSpPr/>
            <p:nvPr/>
          </p:nvSpPr>
          <p:spPr>
            <a:xfrm>
              <a:off x="6604990" y="2918521"/>
              <a:ext cx="54800" cy="329714"/>
            </a:xfrm>
            <a:custGeom>
              <a:avLst/>
              <a:gdLst/>
              <a:ahLst/>
              <a:cxnLst/>
              <a:rect l="l" t="t" r="r" b="b"/>
              <a:pathLst>
                <a:path w="2097" h="12617" extrusionOk="0">
                  <a:moveTo>
                    <a:pt x="1" y="0"/>
                  </a:moveTo>
                  <a:lnTo>
                    <a:pt x="1" y="12617"/>
                  </a:lnTo>
                  <a:lnTo>
                    <a:pt x="953" y="12617"/>
                  </a:lnTo>
                  <a:cubicBezTo>
                    <a:pt x="1078" y="12617"/>
                    <a:pt x="1193" y="12549"/>
                    <a:pt x="1251" y="12444"/>
                  </a:cubicBezTo>
                  <a:cubicBezTo>
                    <a:pt x="1953" y="11165"/>
                    <a:pt x="385" y="6443"/>
                    <a:pt x="385" y="6443"/>
                  </a:cubicBezTo>
                  <a:cubicBezTo>
                    <a:pt x="385" y="6443"/>
                    <a:pt x="2097" y="2414"/>
                    <a:pt x="1376" y="0"/>
                  </a:cubicBezTo>
                  <a:close/>
                </a:path>
              </a:pathLst>
            </a:custGeom>
            <a:solidFill>
              <a:srgbClr val="7084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5059;p71"/>
            <p:cNvSpPr/>
            <p:nvPr/>
          </p:nvSpPr>
          <p:spPr>
            <a:xfrm>
              <a:off x="6615051" y="2918521"/>
              <a:ext cx="140750" cy="329714"/>
            </a:xfrm>
            <a:custGeom>
              <a:avLst/>
              <a:gdLst/>
              <a:ahLst/>
              <a:cxnLst/>
              <a:rect l="l" t="t" r="r" b="b"/>
              <a:pathLst>
                <a:path w="5386" h="12617" extrusionOk="0">
                  <a:moveTo>
                    <a:pt x="3183" y="0"/>
                  </a:moveTo>
                  <a:cubicBezTo>
                    <a:pt x="2876" y="3741"/>
                    <a:pt x="0" y="6443"/>
                    <a:pt x="0" y="6443"/>
                  </a:cubicBezTo>
                  <a:cubicBezTo>
                    <a:pt x="0" y="6443"/>
                    <a:pt x="1568" y="11165"/>
                    <a:pt x="866" y="12434"/>
                  </a:cubicBezTo>
                  <a:cubicBezTo>
                    <a:pt x="808" y="12549"/>
                    <a:pt x="693" y="12617"/>
                    <a:pt x="568" y="12617"/>
                  </a:cubicBezTo>
                  <a:lnTo>
                    <a:pt x="1558" y="12617"/>
                  </a:lnTo>
                  <a:cubicBezTo>
                    <a:pt x="1683" y="12617"/>
                    <a:pt x="1799" y="12549"/>
                    <a:pt x="1856" y="12434"/>
                  </a:cubicBezTo>
                  <a:cubicBezTo>
                    <a:pt x="2558" y="11155"/>
                    <a:pt x="827" y="6443"/>
                    <a:pt x="827" y="6443"/>
                  </a:cubicBezTo>
                  <a:cubicBezTo>
                    <a:pt x="827" y="6443"/>
                    <a:pt x="5385" y="2328"/>
                    <a:pt x="4164" y="0"/>
                  </a:cubicBezTo>
                  <a:close/>
                </a:path>
              </a:pathLst>
            </a:custGeom>
            <a:solidFill>
              <a:srgbClr val="7084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5060;p71"/>
            <p:cNvSpPr/>
            <p:nvPr/>
          </p:nvSpPr>
          <p:spPr>
            <a:xfrm>
              <a:off x="6599476" y="3080359"/>
              <a:ext cx="46516" cy="21638"/>
            </a:xfrm>
            <a:custGeom>
              <a:avLst/>
              <a:gdLst/>
              <a:ahLst/>
              <a:cxnLst/>
              <a:rect l="l" t="t" r="r" b="b"/>
              <a:pathLst>
                <a:path w="1780" h="828" extrusionOk="0">
                  <a:moveTo>
                    <a:pt x="192" y="0"/>
                  </a:moveTo>
                  <a:cubicBezTo>
                    <a:pt x="87" y="0"/>
                    <a:pt x="0" y="87"/>
                    <a:pt x="0" y="202"/>
                  </a:cubicBezTo>
                  <a:lnTo>
                    <a:pt x="0" y="625"/>
                  </a:lnTo>
                  <a:cubicBezTo>
                    <a:pt x="0" y="741"/>
                    <a:pt x="87" y="827"/>
                    <a:pt x="192" y="827"/>
                  </a:cubicBezTo>
                  <a:lnTo>
                    <a:pt x="1577" y="827"/>
                  </a:lnTo>
                  <a:cubicBezTo>
                    <a:pt x="1693" y="827"/>
                    <a:pt x="1779" y="741"/>
                    <a:pt x="1779" y="625"/>
                  </a:cubicBezTo>
                  <a:lnTo>
                    <a:pt x="1779" y="202"/>
                  </a:lnTo>
                  <a:cubicBezTo>
                    <a:pt x="1779" y="87"/>
                    <a:pt x="1693" y="0"/>
                    <a:pt x="1577" y="0"/>
                  </a:cubicBez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5061;p71"/>
            <p:cNvSpPr/>
            <p:nvPr/>
          </p:nvSpPr>
          <p:spPr>
            <a:xfrm>
              <a:off x="6803519" y="2918260"/>
              <a:ext cx="150785" cy="329975"/>
            </a:xfrm>
            <a:custGeom>
              <a:avLst/>
              <a:gdLst/>
              <a:ahLst/>
              <a:cxnLst/>
              <a:rect l="l" t="t" r="r" b="b"/>
              <a:pathLst>
                <a:path w="5770" h="12627" extrusionOk="0">
                  <a:moveTo>
                    <a:pt x="1222" y="1"/>
                  </a:moveTo>
                  <a:cubicBezTo>
                    <a:pt x="0" y="2328"/>
                    <a:pt x="4558" y="6444"/>
                    <a:pt x="4558" y="6444"/>
                  </a:cubicBezTo>
                  <a:cubicBezTo>
                    <a:pt x="4558" y="6444"/>
                    <a:pt x="2827" y="11165"/>
                    <a:pt x="3529" y="12444"/>
                  </a:cubicBezTo>
                  <a:cubicBezTo>
                    <a:pt x="3587" y="12550"/>
                    <a:pt x="3703" y="12627"/>
                    <a:pt x="3828" y="12627"/>
                  </a:cubicBezTo>
                  <a:lnTo>
                    <a:pt x="5770" y="12627"/>
                  </a:lnTo>
                  <a:lnTo>
                    <a:pt x="5770" y="1"/>
                  </a:lnTo>
                  <a:close/>
                </a:path>
              </a:pathLst>
            </a:custGeom>
            <a:solidFill>
              <a:srgbClr val="4C65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5062;p71"/>
            <p:cNvSpPr/>
            <p:nvPr/>
          </p:nvSpPr>
          <p:spPr>
            <a:xfrm>
              <a:off x="6899765" y="2918521"/>
              <a:ext cx="54539" cy="329714"/>
            </a:xfrm>
            <a:custGeom>
              <a:avLst/>
              <a:gdLst/>
              <a:ahLst/>
              <a:cxnLst/>
              <a:rect l="l" t="t" r="r" b="b"/>
              <a:pathLst>
                <a:path w="2087" h="12617" extrusionOk="0">
                  <a:moveTo>
                    <a:pt x="712" y="0"/>
                  </a:moveTo>
                  <a:cubicBezTo>
                    <a:pt x="0" y="2414"/>
                    <a:pt x="1702" y="6443"/>
                    <a:pt x="1702" y="6443"/>
                  </a:cubicBezTo>
                  <a:cubicBezTo>
                    <a:pt x="1702" y="6443"/>
                    <a:pt x="135" y="11165"/>
                    <a:pt x="837" y="12444"/>
                  </a:cubicBezTo>
                  <a:cubicBezTo>
                    <a:pt x="895" y="12549"/>
                    <a:pt x="1010" y="12617"/>
                    <a:pt x="1135" y="12617"/>
                  </a:cubicBezTo>
                  <a:lnTo>
                    <a:pt x="2087" y="12617"/>
                  </a:lnTo>
                  <a:lnTo>
                    <a:pt x="2087" y="0"/>
                  </a:lnTo>
                  <a:close/>
                </a:path>
              </a:pathLst>
            </a:custGeom>
            <a:solidFill>
              <a:srgbClr val="7084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5063;p71"/>
            <p:cNvSpPr/>
            <p:nvPr/>
          </p:nvSpPr>
          <p:spPr>
            <a:xfrm>
              <a:off x="6803519" y="2918521"/>
              <a:ext cx="140750" cy="329714"/>
            </a:xfrm>
            <a:custGeom>
              <a:avLst/>
              <a:gdLst/>
              <a:ahLst/>
              <a:cxnLst/>
              <a:rect l="l" t="t" r="r" b="b"/>
              <a:pathLst>
                <a:path w="5386" h="12617" extrusionOk="0">
                  <a:moveTo>
                    <a:pt x="1222" y="0"/>
                  </a:moveTo>
                  <a:cubicBezTo>
                    <a:pt x="0" y="2328"/>
                    <a:pt x="4558" y="6443"/>
                    <a:pt x="4558" y="6443"/>
                  </a:cubicBezTo>
                  <a:cubicBezTo>
                    <a:pt x="4558" y="6443"/>
                    <a:pt x="2827" y="11155"/>
                    <a:pt x="3529" y="12434"/>
                  </a:cubicBezTo>
                  <a:cubicBezTo>
                    <a:pt x="3587" y="12549"/>
                    <a:pt x="3703" y="12617"/>
                    <a:pt x="3828" y="12617"/>
                  </a:cubicBezTo>
                  <a:lnTo>
                    <a:pt x="4828" y="12617"/>
                  </a:lnTo>
                  <a:cubicBezTo>
                    <a:pt x="4703" y="12617"/>
                    <a:pt x="4587" y="12549"/>
                    <a:pt x="4520" y="12434"/>
                  </a:cubicBezTo>
                  <a:cubicBezTo>
                    <a:pt x="3828" y="11165"/>
                    <a:pt x="5385" y="6443"/>
                    <a:pt x="5385" y="6443"/>
                  </a:cubicBezTo>
                  <a:cubicBezTo>
                    <a:pt x="5385" y="6443"/>
                    <a:pt x="2510" y="3741"/>
                    <a:pt x="2202" y="0"/>
                  </a:cubicBezTo>
                  <a:close/>
                </a:path>
              </a:pathLst>
            </a:custGeom>
            <a:solidFill>
              <a:srgbClr val="7084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5064;p71"/>
            <p:cNvSpPr/>
            <p:nvPr/>
          </p:nvSpPr>
          <p:spPr>
            <a:xfrm>
              <a:off x="6913328" y="3080359"/>
              <a:ext cx="46777" cy="21638"/>
            </a:xfrm>
            <a:custGeom>
              <a:avLst/>
              <a:gdLst/>
              <a:ahLst/>
              <a:cxnLst/>
              <a:rect l="l" t="t" r="r" b="b"/>
              <a:pathLst>
                <a:path w="1790" h="828" extrusionOk="0">
                  <a:moveTo>
                    <a:pt x="203" y="0"/>
                  </a:moveTo>
                  <a:cubicBezTo>
                    <a:pt x="87" y="0"/>
                    <a:pt x="1" y="87"/>
                    <a:pt x="1" y="202"/>
                  </a:cubicBezTo>
                  <a:lnTo>
                    <a:pt x="1" y="625"/>
                  </a:lnTo>
                  <a:cubicBezTo>
                    <a:pt x="1" y="741"/>
                    <a:pt x="87" y="827"/>
                    <a:pt x="203" y="827"/>
                  </a:cubicBezTo>
                  <a:lnTo>
                    <a:pt x="1587" y="827"/>
                  </a:lnTo>
                  <a:cubicBezTo>
                    <a:pt x="1693" y="827"/>
                    <a:pt x="1789" y="741"/>
                    <a:pt x="1789" y="625"/>
                  </a:cubicBezTo>
                  <a:lnTo>
                    <a:pt x="1789" y="202"/>
                  </a:lnTo>
                  <a:cubicBezTo>
                    <a:pt x="1789" y="87"/>
                    <a:pt x="1693" y="0"/>
                    <a:pt x="1587" y="0"/>
                  </a:cubicBez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5065;p71"/>
            <p:cNvSpPr/>
            <p:nvPr/>
          </p:nvSpPr>
          <p:spPr>
            <a:xfrm>
              <a:off x="6913328" y="3085873"/>
              <a:ext cx="46777" cy="16124"/>
            </a:xfrm>
            <a:custGeom>
              <a:avLst/>
              <a:gdLst/>
              <a:ahLst/>
              <a:cxnLst/>
              <a:rect l="l" t="t" r="r" b="b"/>
              <a:pathLst>
                <a:path w="1790" h="617" extrusionOk="0">
                  <a:moveTo>
                    <a:pt x="1" y="1"/>
                  </a:moveTo>
                  <a:lnTo>
                    <a:pt x="1" y="414"/>
                  </a:lnTo>
                  <a:cubicBezTo>
                    <a:pt x="1" y="520"/>
                    <a:pt x="97" y="616"/>
                    <a:pt x="203" y="616"/>
                  </a:cubicBezTo>
                  <a:lnTo>
                    <a:pt x="1587" y="616"/>
                  </a:lnTo>
                  <a:cubicBezTo>
                    <a:pt x="1693" y="616"/>
                    <a:pt x="1789" y="520"/>
                    <a:pt x="1789" y="414"/>
                  </a:cubicBezTo>
                  <a:lnTo>
                    <a:pt x="1789" y="1"/>
                  </a:lnTo>
                  <a:cubicBezTo>
                    <a:pt x="1789" y="107"/>
                    <a:pt x="1693" y="203"/>
                    <a:pt x="1587" y="203"/>
                  </a:cubicBezTo>
                  <a:lnTo>
                    <a:pt x="203" y="203"/>
                  </a:lnTo>
                  <a:cubicBezTo>
                    <a:pt x="97" y="203"/>
                    <a:pt x="1" y="107"/>
                    <a:pt x="1" y="1"/>
                  </a:cubicBezTo>
                  <a:close/>
                </a:path>
              </a:pathLst>
            </a:custGeom>
            <a:solidFill>
              <a:srgbClr val="BFC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5066;p71"/>
            <p:cNvSpPr/>
            <p:nvPr/>
          </p:nvSpPr>
          <p:spPr>
            <a:xfrm>
              <a:off x="6881420" y="3101971"/>
              <a:ext cx="58066" cy="146264"/>
            </a:xfrm>
            <a:custGeom>
              <a:avLst/>
              <a:gdLst/>
              <a:ahLst/>
              <a:cxnLst/>
              <a:rect l="l" t="t" r="r" b="b"/>
              <a:pathLst>
                <a:path w="2222" h="5597" extrusionOk="0">
                  <a:moveTo>
                    <a:pt x="1385" y="0"/>
                  </a:moveTo>
                  <a:cubicBezTo>
                    <a:pt x="943" y="1298"/>
                    <a:pt x="0" y="4424"/>
                    <a:pt x="548" y="5424"/>
                  </a:cubicBezTo>
                  <a:cubicBezTo>
                    <a:pt x="606" y="5529"/>
                    <a:pt x="722" y="5597"/>
                    <a:pt x="847" y="5597"/>
                  </a:cubicBezTo>
                  <a:lnTo>
                    <a:pt x="1837" y="5597"/>
                  </a:lnTo>
                  <a:cubicBezTo>
                    <a:pt x="1712" y="5597"/>
                    <a:pt x="1597" y="5529"/>
                    <a:pt x="1539" y="5424"/>
                  </a:cubicBezTo>
                  <a:cubicBezTo>
                    <a:pt x="991" y="4414"/>
                    <a:pt x="1837" y="1298"/>
                    <a:pt x="2222" y="0"/>
                  </a:cubicBezTo>
                  <a:close/>
                </a:path>
              </a:pathLst>
            </a:custGeom>
            <a:solidFill>
              <a:srgbClr val="4C65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5067;p71"/>
            <p:cNvSpPr/>
            <p:nvPr/>
          </p:nvSpPr>
          <p:spPr>
            <a:xfrm>
              <a:off x="6599476" y="3085873"/>
              <a:ext cx="46516" cy="16124"/>
            </a:xfrm>
            <a:custGeom>
              <a:avLst/>
              <a:gdLst/>
              <a:ahLst/>
              <a:cxnLst/>
              <a:rect l="l" t="t" r="r" b="b"/>
              <a:pathLst>
                <a:path w="1780" h="617" extrusionOk="0">
                  <a:moveTo>
                    <a:pt x="0" y="1"/>
                  </a:moveTo>
                  <a:lnTo>
                    <a:pt x="0" y="414"/>
                  </a:lnTo>
                  <a:cubicBezTo>
                    <a:pt x="0" y="520"/>
                    <a:pt x="87" y="616"/>
                    <a:pt x="192" y="616"/>
                  </a:cubicBezTo>
                  <a:lnTo>
                    <a:pt x="1577" y="616"/>
                  </a:lnTo>
                  <a:cubicBezTo>
                    <a:pt x="1693" y="616"/>
                    <a:pt x="1779" y="520"/>
                    <a:pt x="1779" y="414"/>
                  </a:cubicBezTo>
                  <a:lnTo>
                    <a:pt x="1779" y="1"/>
                  </a:lnTo>
                  <a:cubicBezTo>
                    <a:pt x="1779" y="107"/>
                    <a:pt x="1693" y="203"/>
                    <a:pt x="1577" y="203"/>
                  </a:cubicBezTo>
                  <a:lnTo>
                    <a:pt x="192" y="203"/>
                  </a:lnTo>
                  <a:cubicBezTo>
                    <a:pt x="87" y="203"/>
                    <a:pt x="0" y="107"/>
                    <a:pt x="0" y="1"/>
                  </a:cubicBezTo>
                  <a:close/>
                </a:path>
              </a:pathLst>
            </a:custGeom>
            <a:solidFill>
              <a:srgbClr val="BFC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5068;p71"/>
            <p:cNvSpPr/>
            <p:nvPr/>
          </p:nvSpPr>
          <p:spPr>
            <a:xfrm>
              <a:off x="6619834" y="3101971"/>
              <a:ext cx="58302" cy="146264"/>
            </a:xfrm>
            <a:custGeom>
              <a:avLst/>
              <a:gdLst/>
              <a:ahLst/>
              <a:cxnLst/>
              <a:rect l="l" t="t" r="r" b="b"/>
              <a:pathLst>
                <a:path w="2231" h="5597" extrusionOk="0">
                  <a:moveTo>
                    <a:pt x="0" y="0"/>
                  </a:moveTo>
                  <a:cubicBezTo>
                    <a:pt x="394" y="1298"/>
                    <a:pt x="1231" y="4424"/>
                    <a:pt x="683" y="5424"/>
                  </a:cubicBezTo>
                  <a:cubicBezTo>
                    <a:pt x="625" y="5529"/>
                    <a:pt x="510" y="5597"/>
                    <a:pt x="385" y="5597"/>
                  </a:cubicBezTo>
                  <a:lnTo>
                    <a:pt x="1375" y="5597"/>
                  </a:lnTo>
                  <a:cubicBezTo>
                    <a:pt x="1500" y="5597"/>
                    <a:pt x="1616" y="5529"/>
                    <a:pt x="1673" y="5424"/>
                  </a:cubicBezTo>
                  <a:cubicBezTo>
                    <a:pt x="2231" y="4414"/>
                    <a:pt x="1279" y="1298"/>
                    <a:pt x="846" y="0"/>
                  </a:cubicBezTo>
                  <a:close/>
                </a:path>
              </a:pathLst>
            </a:custGeom>
            <a:solidFill>
              <a:srgbClr val="4C65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5069;p71"/>
            <p:cNvSpPr/>
            <p:nvPr/>
          </p:nvSpPr>
          <p:spPr>
            <a:xfrm>
              <a:off x="6604990" y="2918521"/>
              <a:ext cx="349313" cy="53807"/>
            </a:xfrm>
            <a:custGeom>
              <a:avLst/>
              <a:gdLst/>
              <a:ahLst/>
              <a:cxnLst/>
              <a:rect l="l" t="t" r="r" b="b"/>
              <a:pathLst>
                <a:path w="13367" h="2059" extrusionOk="0">
                  <a:moveTo>
                    <a:pt x="1" y="0"/>
                  </a:moveTo>
                  <a:cubicBezTo>
                    <a:pt x="1" y="933"/>
                    <a:pt x="3001" y="2058"/>
                    <a:pt x="6684" y="2058"/>
                  </a:cubicBezTo>
                  <a:cubicBezTo>
                    <a:pt x="10376" y="2058"/>
                    <a:pt x="13367" y="933"/>
                    <a:pt x="13367" y="0"/>
                  </a:cubicBezTo>
                  <a:close/>
                </a:path>
              </a:pathLst>
            </a:custGeom>
            <a:solidFill>
              <a:srgbClr val="4C65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5070;p71"/>
            <p:cNvSpPr/>
            <p:nvPr/>
          </p:nvSpPr>
          <p:spPr>
            <a:xfrm>
              <a:off x="6717073" y="3195447"/>
              <a:ext cx="62849" cy="52788"/>
            </a:xfrm>
            <a:custGeom>
              <a:avLst/>
              <a:gdLst/>
              <a:ahLst/>
              <a:cxnLst/>
              <a:rect l="l" t="t" r="r" b="b"/>
              <a:pathLst>
                <a:path w="2405" h="2020" extrusionOk="0">
                  <a:moveTo>
                    <a:pt x="1758" y="0"/>
                  </a:moveTo>
                  <a:cubicBezTo>
                    <a:pt x="1752" y="0"/>
                    <a:pt x="1747" y="0"/>
                    <a:pt x="1741" y="0"/>
                  </a:cubicBezTo>
                  <a:lnTo>
                    <a:pt x="654" y="0"/>
                  </a:lnTo>
                  <a:cubicBezTo>
                    <a:pt x="289" y="0"/>
                    <a:pt x="0" y="289"/>
                    <a:pt x="0" y="654"/>
                  </a:cubicBezTo>
                  <a:lnTo>
                    <a:pt x="0" y="2020"/>
                  </a:lnTo>
                  <a:lnTo>
                    <a:pt x="2404" y="2020"/>
                  </a:lnTo>
                  <a:lnTo>
                    <a:pt x="2404" y="654"/>
                  </a:lnTo>
                  <a:cubicBezTo>
                    <a:pt x="2404" y="295"/>
                    <a:pt x="2116" y="0"/>
                    <a:pt x="1758" y="0"/>
                  </a:cubicBezTo>
                  <a:close/>
                </a:path>
              </a:pathLst>
            </a:custGeom>
            <a:solidFill>
              <a:srgbClr val="4C65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5071;p71"/>
            <p:cNvSpPr/>
            <p:nvPr/>
          </p:nvSpPr>
          <p:spPr>
            <a:xfrm>
              <a:off x="6654250" y="3195447"/>
              <a:ext cx="62849" cy="52788"/>
            </a:xfrm>
            <a:custGeom>
              <a:avLst/>
              <a:gdLst/>
              <a:ahLst/>
              <a:cxnLst/>
              <a:rect l="l" t="t" r="r" b="b"/>
              <a:pathLst>
                <a:path w="2405" h="2020" extrusionOk="0">
                  <a:moveTo>
                    <a:pt x="1758" y="0"/>
                  </a:moveTo>
                  <a:cubicBezTo>
                    <a:pt x="1752" y="0"/>
                    <a:pt x="1747" y="0"/>
                    <a:pt x="1741" y="0"/>
                  </a:cubicBezTo>
                  <a:lnTo>
                    <a:pt x="654" y="0"/>
                  </a:lnTo>
                  <a:cubicBezTo>
                    <a:pt x="289" y="0"/>
                    <a:pt x="0" y="289"/>
                    <a:pt x="0" y="654"/>
                  </a:cubicBezTo>
                  <a:lnTo>
                    <a:pt x="0" y="2020"/>
                  </a:lnTo>
                  <a:lnTo>
                    <a:pt x="2404" y="2020"/>
                  </a:lnTo>
                  <a:lnTo>
                    <a:pt x="2404" y="654"/>
                  </a:lnTo>
                  <a:cubicBezTo>
                    <a:pt x="2404" y="295"/>
                    <a:pt x="2116" y="0"/>
                    <a:pt x="1758" y="0"/>
                  </a:cubicBezTo>
                  <a:close/>
                </a:path>
              </a:pathLst>
            </a:custGeom>
            <a:solidFill>
              <a:srgbClr val="4C65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5072;p71"/>
            <p:cNvSpPr/>
            <p:nvPr/>
          </p:nvSpPr>
          <p:spPr>
            <a:xfrm>
              <a:off x="6669825" y="3195447"/>
              <a:ext cx="47274" cy="52552"/>
            </a:xfrm>
            <a:custGeom>
              <a:avLst/>
              <a:gdLst/>
              <a:ahLst/>
              <a:cxnLst/>
              <a:rect l="l" t="t" r="r" b="b"/>
              <a:pathLst>
                <a:path w="1809" h="2011" extrusionOk="0">
                  <a:moveTo>
                    <a:pt x="1" y="0"/>
                  </a:moveTo>
                  <a:cubicBezTo>
                    <a:pt x="337" y="29"/>
                    <a:pt x="606" y="318"/>
                    <a:pt x="606" y="654"/>
                  </a:cubicBezTo>
                  <a:lnTo>
                    <a:pt x="606" y="2010"/>
                  </a:lnTo>
                  <a:lnTo>
                    <a:pt x="1808" y="2010"/>
                  </a:lnTo>
                  <a:lnTo>
                    <a:pt x="1808" y="654"/>
                  </a:lnTo>
                  <a:cubicBezTo>
                    <a:pt x="1808" y="289"/>
                    <a:pt x="1510" y="0"/>
                    <a:pt x="1145" y="0"/>
                  </a:cubicBezTo>
                  <a:close/>
                </a:path>
              </a:pathLst>
            </a:custGeom>
            <a:solidFill>
              <a:srgbClr val="4760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5073;p71"/>
            <p:cNvSpPr/>
            <p:nvPr/>
          </p:nvSpPr>
          <p:spPr>
            <a:xfrm>
              <a:off x="6732648" y="3195447"/>
              <a:ext cx="47274" cy="52552"/>
            </a:xfrm>
            <a:custGeom>
              <a:avLst/>
              <a:gdLst/>
              <a:ahLst/>
              <a:cxnLst/>
              <a:rect l="l" t="t" r="r" b="b"/>
              <a:pathLst>
                <a:path w="1809" h="2011" extrusionOk="0">
                  <a:moveTo>
                    <a:pt x="1" y="0"/>
                  </a:moveTo>
                  <a:cubicBezTo>
                    <a:pt x="337" y="29"/>
                    <a:pt x="606" y="318"/>
                    <a:pt x="606" y="654"/>
                  </a:cubicBezTo>
                  <a:lnTo>
                    <a:pt x="606" y="2010"/>
                  </a:lnTo>
                  <a:lnTo>
                    <a:pt x="1808" y="2010"/>
                  </a:lnTo>
                  <a:lnTo>
                    <a:pt x="1808" y="654"/>
                  </a:lnTo>
                  <a:cubicBezTo>
                    <a:pt x="1808" y="289"/>
                    <a:pt x="1510" y="0"/>
                    <a:pt x="1145" y="0"/>
                  </a:cubicBezTo>
                  <a:close/>
                </a:path>
              </a:pathLst>
            </a:custGeom>
            <a:solidFill>
              <a:srgbClr val="4760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5074;p71"/>
            <p:cNvSpPr/>
            <p:nvPr/>
          </p:nvSpPr>
          <p:spPr>
            <a:xfrm>
              <a:off x="6779634" y="3195447"/>
              <a:ext cx="62849" cy="52788"/>
            </a:xfrm>
            <a:custGeom>
              <a:avLst/>
              <a:gdLst/>
              <a:ahLst/>
              <a:cxnLst/>
              <a:rect l="l" t="t" r="r" b="b"/>
              <a:pathLst>
                <a:path w="2405" h="2020" extrusionOk="0">
                  <a:moveTo>
                    <a:pt x="1759" y="0"/>
                  </a:moveTo>
                  <a:cubicBezTo>
                    <a:pt x="1753" y="0"/>
                    <a:pt x="1747" y="0"/>
                    <a:pt x="1741" y="0"/>
                  </a:cubicBezTo>
                  <a:lnTo>
                    <a:pt x="655" y="0"/>
                  </a:lnTo>
                  <a:cubicBezTo>
                    <a:pt x="289" y="0"/>
                    <a:pt x="1" y="289"/>
                    <a:pt x="1" y="654"/>
                  </a:cubicBezTo>
                  <a:lnTo>
                    <a:pt x="1" y="2020"/>
                  </a:lnTo>
                  <a:lnTo>
                    <a:pt x="2405" y="2020"/>
                  </a:lnTo>
                  <a:lnTo>
                    <a:pt x="2405" y="654"/>
                  </a:lnTo>
                  <a:cubicBezTo>
                    <a:pt x="2405" y="295"/>
                    <a:pt x="2116" y="0"/>
                    <a:pt x="1759" y="0"/>
                  </a:cubicBezTo>
                  <a:close/>
                </a:path>
              </a:pathLst>
            </a:custGeom>
            <a:solidFill>
              <a:srgbClr val="4C65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5075;p71"/>
            <p:cNvSpPr/>
            <p:nvPr/>
          </p:nvSpPr>
          <p:spPr>
            <a:xfrm>
              <a:off x="6842221" y="3195447"/>
              <a:ext cx="62849" cy="52788"/>
            </a:xfrm>
            <a:custGeom>
              <a:avLst/>
              <a:gdLst/>
              <a:ahLst/>
              <a:cxnLst/>
              <a:rect l="l" t="t" r="r" b="b"/>
              <a:pathLst>
                <a:path w="2405" h="2020" extrusionOk="0">
                  <a:moveTo>
                    <a:pt x="1758" y="0"/>
                  </a:moveTo>
                  <a:cubicBezTo>
                    <a:pt x="1752" y="0"/>
                    <a:pt x="1746" y="0"/>
                    <a:pt x="1741" y="0"/>
                  </a:cubicBezTo>
                  <a:lnTo>
                    <a:pt x="664" y="0"/>
                  </a:lnTo>
                  <a:cubicBezTo>
                    <a:pt x="298" y="0"/>
                    <a:pt x="0" y="289"/>
                    <a:pt x="0" y="654"/>
                  </a:cubicBezTo>
                  <a:lnTo>
                    <a:pt x="0" y="2020"/>
                  </a:lnTo>
                  <a:lnTo>
                    <a:pt x="2404" y="2020"/>
                  </a:lnTo>
                  <a:lnTo>
                    <a:pt x="2404" y="654"/>
                  </a:lnTo>
                  <a:cubicBezTo>
                    <a:pt x="2404" y="295"/>
                    <a:pt x="2115" y="0"/>
                    <a:pt x="1758" y="0"/>
                  </a:cubicBezTo>
                  <a:close/>
                </a:path>
              </a:pathLst>
            </a:custGeom>
            <a:solidFill>
              <a:srgbClr val="4C65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5076;p71"/>
            <p:cNvSpPr/>
            <p:nvPr/>
          </p:nvSpPr>
          <p:spPr>
            <a:xfrm>
              <a:off x="6795235" y="3195447"/>
              <a:ext cx="47248" cy="52552"/>
            </a:xfrm>
            <a:custGeom>
              <a:avLst/>
              <a:gdLst/>
              <a:ahLst/>
              <a:cxnLst/>
              <a:rect l="l" t="t" r="r" b="b"/>
              <a:pathLst>
                <a:path w="1808" h="2011" extrusionOk="0">
                  <a:moveTo>
                    <a:pt x="0" y="0"/>
                  </a:moveTo>
                  <a:cubicBezTo>
                    <a:pt x="337" y="29"/>
                    <a:pt x="606" y="318"/>
                    <a:pt x="606" y="654"/>
                  </a:cubicBezTo>
                  <a:lnTo>
                    <a:pt x="606" y="2010"/>
                  </a:lnTo>
                  <a:lnTo>
                    <a:pt x="1808" y="2010"/>
                  </a:lnTo>
                  <a:lnTo>
                    <a:pt x="1808" y="654"/>
                  </a:lnTo>
                  <a:cubicBezTo>
                    <a:pt x="1808" y="289"/>
                    <a:pt x="1510" y="0"/>
                    <a:pt x="1144" y="0"/>
                  </a:cubicBezTo>
                  <a:close/>
                </a:path>
              </a:pathLst>
            </a:custGeom>
            <a:solidFill>
              <a:srgbClr val="4760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5077;p71"/>
            <p:cNvSpPr/>
            <p:nvPr/>
          </p:nvSpPr>
          <p:spPr>
            <a:xfrm>
              <a:off x="6858057" y="3195447"/>
              <a:ext cx="47012" cy="52552"/>
            </a:xfrm>
            <a:custGeom>
              <a:avLst/>
              <a:gdLst/>
              <a:ahLst/>
              <a:cxnLst/>
              <a:rect l="l" t="t" r="r" b="b"/>
              <a:pathLst>
                <a:path w="1799" h="2011" extrusionOk="0">
                  <a:moveTo>
                    <a:pt x="0" y="0"/>
                  </a:moveTo>
                  <a:cubicBezTo>
                    <a:pt x="337" y="29"/>
                    <a:pt x="596" y="318"/>
                    <a:pt x="596" y="654"/>
                  </a:cubicBezTo>
                  <a:lnTo>
                    <a:pt x="596" y="2010"/>
                  </a:lnTo>
                  <a:lnTo>
                    <a:pt x="1798" y="2010"/>
                  </a:lnTo>
                  <a:lnTo>
                    <a:pt x="1798" y="654"/>
                  </a:lnTo>
                  <a:cubicBezTo>
                    <a:pt x="1798" y="289"/>
                    <a:pt x="1500" y="0"/>
                    <a:pt x="1135" y="0"/>
                  </a:cubicBezTo>
                  <a:close/>
                </a:path>
              </a:pathLst>
            </a:custGeom>
            <a:solidFill>
              <a:srgbClr val="4760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" name="Google Shape;17215;p73"/>
          <p:cNvGrpSpPr/>
          <p:nvPr/>
        </p:nvGrpSpPr>
        <p:grpSpPr>
          <a:xfrm>
            <a:off x="7675215" y="2797291"/>
            <a:ext cx="409111" cy="267944"/>
            <a:chOff x="4627886" y="3401089"/>
            <a:chExt cx="409111" cy="267944"/>
          </a:xfrm>
        </p:grpSpPr>
        <p:sp>
          <p:nvSpPr>
            <p:cNvPr id="59" name="Google Shape;17216;p73"/>
            <p:cNvSpPr/>
            <p:nvPr/>
          </p:nvSpPr>
          <p:spPr>
            <a:xfrm>
              <a:off x="4627886" y="3401089"/>
              <a:ext cx="409111" cy="267944"/>
            </a:xfrm>
            <a:custGeom>
              <a:avLst/>
              <a:gdLst/>
              <a:ahLst/>
              <a:cxnLst/>
              <a:rect l="l" t="t" r="r" b="b"/>
              <a:pathLst>
                <a:path w="15606" h="10221" extrusionOk="0">
                  <a:moveTo>
                    <a:pt x="549" y="0"/>
                  </a:moveTo>
                  <a:cubicBezTo>
                    <a:pt x="246" y="0"/>
                    <a:pt x="0" y="231"/>
                    <a:pt x="0" y="534"/>
                  </a:cubicBezTo>
                  <a:lnTo>
                    <a:pt x="0" y="9672"/>
                  </a:lnTo>
                  <a:cubicBezTo>
                    <a:pt x="0" y="9975"/>
                    <a:pt x="246" y="10221"/>
                    <a:pt x="549" y="10221"/>
                  </a:cubicBezTo>
                  <a:lnTo>
                    <a:pt x="15071" y="10221"/>
                  </a:lnTo>
                  <a:cubicBezTo>
                    <a:pt x="15360" y="10221"/>
                    <a:pt x="15605" y="9975"/>
                    <a:pt x="15605" y="9686"/>
                  </a:cubicBezTo>
                  <a:lnTo>
                    <a:pt x="15605" y="534"/>
                  </a:lnTo>
                  <a:cubicBezTo>
                    <a:pt x="15605" y="231"/>
                    <a:pt x="15374" y="0"/>
                    <a:pt x="15071" y="0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7217;p73"/>
            <p:cNvSpPr/>
            <p:nvPr/>
          </p:nvSpPr>
          <p:spPr>
            <a:xfrm>
              <a:off x="4670276" y="3422271"/>
              <a:ext cx="324332" cy="225580"/>
            </a:xfrm>
            <a:custGeom>
              <a:avLst/>
              <a:gdLst/>
              <a:ahLst/>
              <a:cxnLst/>
              <a:rect l="l" t="t" r="r" b="b"/>
              <a:pathLst>
                <a:path w="12372" h="8605" extrusionOk="0">
                  <a:moveTo>
                    <a:pt x="274" y="1"/>
                  </a:moveTo>
                  <a:cubicBezTo>
                    <a:pt x="130" y="1"/>
                    <a:pt x="0" y="116"/>
                    <a:pt x="0" y="261"/>
                  </a:cubicBezTo>
                  <a:lnTo>
                    <a:pt x="0" y="8330"/>
                  </a:lnTo>
                  <a:cubicBezTo>
                    <a:pt x="0" y="8489"/>
                    <a:pt x="130" y="8604"/>
                    <a:pt x="274" y="8604"/>
                  </a:cubicBezTo>
                  <a:lnTo>
                    <a:pt x="12111" y="8604"/>
                  </a:lnTo>
                  <a:cubicBezTo>
                    <a:pt x="12256" y="8604"/>
                    <a:pt x="12371" y="8489"/>
                    <a:pt x="12371" y="8330"/>
                  </a:cubicBezTo>
                  <a:lnTo>
                    <a:pt x="12371" y="261"/>
                  </a:lnTo>
                  <a:cubicBezTo>
                    <a:pt x="12371" y="116"/>
                    <a:pt x="12256" y="1"/>
                    <a:pt x="12111" y="1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7218;p73"/>
            <p:cNvSpPr/>
            <p:nvPr/>
          </p:nvSpPr>
          <p:spPr>
            <a:xfrm>
              <a:off x="4642252" y="3520761"/>
              <a:ext cx="14025" cy="28312"/>
            </a:xfrm>
            <a:custGeom>
              <a:avLst/>
              <a:gdLst/>
              <a:ahLst/>
              <a:cxnLst/>
              <a:rect l="l" t="t" r="r" b="b"/>
              <a:pathLst>
                <a:path w="535" h="1080" extrusionOk="0">
                  <a:moveTo>
                    <a:pt x="268" y="0"/>
                  </a:moveTo>
                  <a:cubicBezTo>
                    <a:pt x="134" y="0"/>
                    <a:pt x="1" y="91"/>
                    <a:pt x="1" y="271"/>
                  </a:cubicBezTo>
                  <a:lnTo>
                    <a:pt x="1" y="805"/>
                  </a:lnTo>
                  <a:cubicBezTo>
                    <a:pt x="1" y="964"/>
                    <a:pt x="116" y="1080"/>
                    <a:pt x="261" y="1080"/>
                  </a:cubicBezTo>
                  <a:cubicBezTo>
                    <a:pt x="420" y="1080"/>
                    <a:pt x="535" y="964"/>
                    <a:pt x="535" y="805"/>
                  </a:cubicBezTo>
                  <a:lnTo>
                    <a:pt x="535" y="271"/>
                  </a:lnTo>
                  <a:cubicBezTo>
                    <a:pt x="535" y="91"/>
                    <a:pt x="401" y="0"/>
                    <a:pt x="268" y="0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7219;p73"/>
            <p:cNvSpPr/>
            <p:nvPr/>
          </p:nvSpPr>
          <p:spPr>
            <a:xfrm>
              <a:off x="5008947" y="3513578"/>
              <a:ext cx="14025" cy="42678"/>
            </a:xfrm>
            <a:custGeom>
              <a:avLst/>
              <a:gdLst/>
              <a:ahLst/>
              <a:cxnLst/>
              <a:rect l="l" t="t" r="r" b="b"/>
              <a:pathLst>
                <a:path w="535" h="1628" extrusionOk="0">
                  <a:moveTo>
                    <a:pt x="268" y="0"/>
                  </a:moveTo>
                  <a:cubicBezTo>
                    <a:pt x="134" y="0"/>
                    <a:pt x="1" y="90"/>
                    <a:pt x="1" y="271"/>
                  </a:cubicBezTo>
                  <a:lnTo>
                    <a:pt x="1" y="1354"/>
                  </a:lnTo>
                  <a:cubicBezTo>
                    <a:pt x="1" y="1498"/>
                    <a:pt x="116" y="1628"/>
                    <a:pt x="261" y="1628"/>
                  </a:cubicBezTo>
                  <a:cubicBezTo>
                    <a:pt x="419" y="1628"/>
                    <a:pt x="535" y="1498"/>
                    <a:pt x="535" y="1354"/>
                  </a:cubicBezTo>
                  <a:lnTo>
                    <a:pt x="535" y="271"/>
                  </a:lnTo>
                  <a:cubicBezTo>
                    <a:pt x="535" y="90"/>
                    <a:pt x="401" y="0"/>
                    <a:pt x="268" y="0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7220;p73"/>
            <p:cNvSpPr/>
            <p:nvPr/>
          </p:nvSpPr>
          <p:spPr>
            <a:xfrm>
              <a:off x="5006299" y="3421904"/>
              <a:ext cx="18953" cy="14392"/>
            </a:xfrm>
            <a:custGeom>
              <a:avLst/>
              <a:gdLst/>
              <a:ahLst/>
              <a:cxnLst/>
              <a:rect l="l" t="t" r="r" b="b"/>
              <a:pathLst>
                <a:path w="723" h="549" extrusionOk="0">
                  <a:moveTo>
                    <a:pt x="362" y="0"/>
                  </a:moveTo>
                  <a:cubicBezTo>
                    <a:pt x="1" y="0"/>
                    <a:pt x="1" y="549"/>
                    <a:pt x="362" y="549"/>
                  </a:cubicBezTo>
                  <a:cubicBezTo>
                    <a:pt x="723" y="549"/>
                    <a:pt x="723" y="0"/>
                    <a:pt x="362" y="0"/>
                  </a:cubicBezTo>
                  <a:close/>
                </a:path>
              </a:pathLst>
            </a:custGeom>
            <a:solidFill>
              <a:srgbClr val="7288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7221;p73"/>
            <p:cNvSpPr/>
            <p:nvPr/>
          </p:nvSpPr>
          <p:spPr>
            <a:xfrm>
              <a:off x="4642252" y="3485554"/>
              <a:ext cx="14025" cy="21129"/>
            </a:xfrm>
            <a:custGeom>
              <a:avLst/>
              <a:gdLst/>
              <a:ahLst/>
              <a:cxnLst/>
              <a:rect l="l" t="t" r="r" b="b"/>
              <a:pathLst>
                <a:path w="535" h="806" extrusionOk="0">
                  <a:moveTo>
                    <a:pt x="268" y="1"/>
                  </a:moveTo>
                  <a:cubicBezTo>
                    <a:pt x="134" y="1"/>
                    <a:pt x="1" y="91"/>
                    <a:pt x="1" y="272"/>
                  </a:cubicBezTo>
                  <a:lnTo>
                    <a:pt x="1" y="546"/>
                  </a:lnTo>
                  <a:cubicBezTo>
                    <a:pt x="1" y="690"/>
                    <a:pt x="116" y="806"/>
                    <a:pt x="261" y="806"/>
                  </a:cubicBezTo>
                  <a:cubicBezTo>
                    <a:pt x="420" y="806"/>
                    <a:pt x="535" y="690"/>
                    <a:pt x="535" y="546"/>
                  </a:cubicBezTo>
                  <a:lnTo>
                    <a:pt x="535" y="272"/>
                  </a:lnTo>
                  <a:cubicBezTo>
                    <a:pt x="535" y="91"/>
                    <a:pt x="401" y="1"/>
                    <a:pt x="268" y="1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7222;p73"/>
            <p:cNvSpPr/>
            <p:nvPr/>
          </p:nvSpPr>
          <p:spPr>
            <a:xfrm>
              <a:off x="4642252" y="3563150"/>
              <a:ext cx="14025" cy="21103"/>
            </a:xfrm>
            <a:custGeom>
              <a:avLst/>
              <a:gdLst/>
              <a:ahLst/>
              <a:cxnLst/>
              <a:rect l="l" t="t" r="r" b="b"/>
              <a:pathLst>
                <a:path w="535" h="805" extrusionOk="0">
                  <a:moveTo>
                    <a:pt x="268" y="0"/>
                  </a:moveTo>
                  <a:cubicBezTo>
                    <a:pt x="134" y="0"/>
                    <a:pt x="1" y="90"/>
                    <a:pt x="1" y="271"/>
                  </a:cubicBezTo>
                  <a:lnTo>
                    <a:pt x="1" y="545"/>
                  </a:lnTo>
                  <a:cubicBezTo>
                    <a:pt x="1" y="690"/>
                    <a:pt x="116" y="805"/>
                    <a:pt x="261" y="805"/>
                  </a:cubicBezTo>
                  <a:cubicBezTo>
                    <a:pt x="420" y="805"/>
                    <a:pt x="535" y="690"/>
                    <a:pt x="535" y="545"/>
                  </a:cubicBezTo>
                  <a:lnTo>
                    <a:pt x="535" y="271"/>
                  </a:lnTo>
                  <a:cubicBezTo>
                    <a:pt x="535" y="90"/>
                    <a:pt x="401" y="0"/>
                    <a:pt x="268" y="0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7223;p73"/>
            <p:cNvSpPr/>
            <p:nvPr/>
          </p:nvSpPr>
          <p:spPr>
            <a:xfrm>
              <a:off x="4761845" y="3457478"/>
              <a:ext cx="141561" cy="113170"/>
            </a:xfrm>
            <a:custGeom>
              <a:avLst/>
              <a:gdLst/>
              <a:ahLst/>
              <a:cxnLst/>
              <a:rect l="l" t="t" r="r" b="b"/>
              <a:pathLst>
                <a:path w="5400" h="4317" extrusionOk="0">
                  <a:moveTo>
                    <a:pt x="2160" y="1243"/>
                  </a:moveTo>
                  <a:cubicBezTo>
                    <a:pt x="2200" y="1243"/>
                    <a:pt x="2241" y="1252"/>
                    <a:pt x="2281" y="1270"/>
                  </a:cubicBezTo>
                  <a:lnTo>
                    <a:pt x="3566" y="1906"/>
                  </a:lnTo>
                  <a:cubicBezTo>
                    <a:pt x="3754" y="2007"/>
                    <a:pt x="3754" y="2295"/>
                    <a:pt x="3566" y="2396"/>
                  </a:cubicBezTo>
                  <a:lnTo>
                    <a:pt x="2281" y="3032"/>
                  </a:lnTo>
                  <a:cubicBezTo>
                    <a:pt x="2241" y="3050"/>
                    <a:pt x="2200" y="3059"/>
                    <a:pt x="2160" y="3059"/>
                  </a:cubicBezTo>
                  <a:cubicBezTo>
                    <a:pt x="2016" y="3059"/>
                    <a:pt x="1892" y="2945"/>
                    <a:pt x="1892" y="2786"/>
                  </a:cubicBezTo>
                  <a:lnTo>
                    <a:pt x="1892" y="1516"/>
                  </a:lnTo>
                  <a:cubicBezTo>
                    <a:pt x="1892" y="1357"/>
                    <a:pt x="2016" y="1243"/>
                    <a:pt x="2160" y="1243"/>
                  </a:cubicBezTo>
                  <a:close/>
                  <a:moveTo>
                    <a:pt x="1083" y="0"/>
                  </a:moveTo>
                  <a:cubicBezTo>
                    <a:pt x="491" y="0"/>
                    <a:pt x="0" y="477"/>
                    <a:pt x="0" y="1083"/>
                  </a:cubicBezTo>
                  <a:lnTo>
                    <a:pt x="0" y="3234"/>
                  </a:lnTo>
                  <a:cubicBezTo>
                    <a:pt x="0" y="3826"/>
                    <a:pt x="491" y="4316"/>
                    <a:pt x="1083" y="4316"/>
                  </a:cubicBezTo>
                  <a:lnTo>
                    <a:pt x="4317" y="4316"/>
                  </a:lnTo>
                  <a:cubicBezTo>
                    <a:pt x="4909" y="4316"/>
                    <a:pt x="5399" y="3826"/>
                    <a:pt x="5399" y="3234"/>
                  </a:cubicBezTo>
                  <a:lnTo>
                    <a:pt x="5399" y="1068"/>
                  </a:lnTo>
                  <a:cubicBezTo>
                    <a:pt x="5385" y="477"/>
                    <a:pt x="4909" y="0"/>
                    <a:pt x="43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7224;p73"/>
            <p:cNvSpPr/>
            <p:nvPr/>
          </p:nvSpPr>
          <p:spPr>
            <a:xfrm>
              <a:off x="4691457" y="3598619"/>
              <a:ext cx="281942" cy="14025"/>
            </a:xfrm>
            <a:custGeom>
              <a:avLst/>
              <a:gdLst/>
              <a:ahLst/>
              <a:cxnLst/>
              <a:rect l="l" t="t" r="r" b="b"/>
              <a:pathLst>
                <a:path w="10755" h="535" extrusionOk="0">
                  <a:moveTo>
                    <a:pt x="275" y="1"/>
                  </a:moveTo>
                  <a:cubicBezTo>
                    <a:pt x="116" y="1"/>
                    <a:pt x="0" y="116"/>
                    <a:pt x="0" y="260"/>
                  </a:cubicBezTo>
                  <a:cubicBezTo>
                    <a:pt x="0" y="405"/>
                    <a:pt x="116" y="535"/>
                    <a:pt x="275" y="535"/>
                  </a:cubicBezTo>
                  <a:lnTo>
                    <a:pt x="10495" y="535"/>
                  </a:lnTo>
                  <a:cubicBezTo>
                    <a:pt x="10639" y="535"/>
                    <a:pt x="10755" y="405"/>
                    <a:pt x="10755" y="260"/>
                  </a:cubicBezTo>
                  <a:cubicBezTo>
                    <a:pt x="10755" y="116"/>
                    <a:pt x="10639" y="1"/>
                    <a:pt x="10495" y="1"/>
                  </a:cubicBezTo>
                  <a:close/>
                </a:path>
              </a:pathLst>
            </a:custGeom>
            <a:solidFill>
              <a:srgbClr val="809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7225;p73"/>
            <p:cNvSpPr/>
            <p:nvPr/>
          </p:nvSpPr>
          <p:spPr>
            <a:xfrm>
              <a:off x="4691457" y="3598619"/>
              <a:ext cx="63598" cy="14025"/>
            </a:xfrm>
            <a:custGeom>
              <a:avLst/>
              <a:gdLst/>
              <a:ahLst/>
              <a:cxnLst/>
              <a:rect l="l" t="t" r="r" b="b"/>
              <a:pathLst>
                <a:path w="2426" h="535" extrusionOk="0">
                  <a:moveTo>
                    <a:pt x="275" y="1"/>
                  </a:moveTo>
                  <a:cubicBezTo>
                    <a:pt x="116" y="1"/>
                    <a:pt x="0" y="116"/>
                    <a:pt x="0" y="260"/>
                  </a:cubicBezTo>
                  <a:cubicBezTo>
                    <a:pt x="0" y="405"/>
                    <a:pt x="116" y="535"/>
                    <a:pt x="275" y="535"/>
                  </a:cubicBezTo>
                  <a:lnTo>
                    <a:pt x="2426" y="535"/>
                  </a:lnTo>
                  <a:lnTo>
                    <a:pt x="2426" y="1"/>
                  </a:ln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7226;p73"/>
            <p:cNvSpPr/>
            <p:nvPr/>
          </p:nvSpPr>
          <p:spPr>
            <a:xfrm>
              <a:off x="4741030" y="3591436"/>
              <a:ext cx="28024" cy="28024"/>
            </a:xfrm>
            <a:custGeom>
              <a:avLst/>
              <a:gdLst/>
              <a:ahLst/>
              <a:cxnLst/>
              <a:rect l="l" t="t" r="r" b="b"/>
              <a:pathLst>
                <a:path w="1069" h="1069" extrusionOk="0">
                  <a:moveTo>
                    <a:pt x="535" y="0"/>
                  </a:moveTo>
                  <a:cubicBezTo>
                    <a:pt x="232" y="0"/>
                    <a:pt x="1" y="246"/>
                    <a:pt x="1" y="534"/>
                  </a:cubicBezTo>
                  <a:cubicBezTo>
                    <a:pt x="1" y="838"/>
                    <a:pt x="232" y="1068"/>
                    <a:pt x="535" y="1068"/>
                  </a:cubicBezTo>
                  <a:cubicBezTo>
                    <a:pt x="823" y="1068"/>
                    <a:pt x="1069" y="838"/>
                    <a:pt x="1069" y="534"/>
                  </a:cubicBezTo>
                  <a:cubicBezTo>
                    <a:pt x="1069" y="246"/>
                    <a:pt x="823" y="0"/>
                    <a:pt x="5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" name="Google Shape;18208;p73"/>
          <p:cNvGrpSpPr/>
          <p:nvPr/>
        </p:nvGrpSpPr>
        <p:grpSpPr>
          <a:xfrm>
            <a:off x="972239" y="2752686"/>
            <a:ext cx="362920" cy="356865"/>
            <a:chOff x="2866317" y="3817357"/>
            <a:chExt cx="362920" cy="356865"/>
          </a:xfrm>
        </p:grpSpPr>
        <p:sp>
          <p:nvSpPr>
            <p:cNvPr id="71" name="Google Shape;18209;p73"/>
            <p:cNvSpPr/>
            <p:nvPr/>
          </p:nvSpPr>
          <p:spPr>
            <a:xfrm>
              <a:off x="2866317" y="3817357"/>
              <a:ext cx="356865" cy="356498"/>
            </a:xfrm>
            <a:custGeom>
              <a:avLst/>
              <a:gdLst/>
              <a:ahLst/>
              <a:cxnLst/>
              <a:rect l="l" t="t" r="r" b="b"/>
              <a:pathLst>
                <a:path w="13613" h="13599" extrusionOk="0">
                  <a:moveTo>
                    <a:pt x="6799" y="0"/>
                  </a:moveTo>
                  <a:cubicBezTo>
                    <a:pt x="3046" y="0"/>
                    <a:pt x="0" y="3046"/>
                    <a:pt x="0" y="6799"/>
                  </a:cubicBezTo>
                  <a:cubicBezTo>
                    <a:pt x="0" y="10552"/>
                    <a:pt x="3046" y="13598"/>
                    <a:pt x="6799" y="13598"/>
                  </a:cubicBezTo>
                  <a:cubicBezTo>
                    <a:pt x="10567" y="13598"/>
                    <a:pt x="13613" y="10552"/>
                    <a:pt x="13613" y="6799"/>
                  </a:cubicBezTo>
                  <a:cubicBezTo>
                    <a:pt x="13613" y="3046"/>
                    <a:pt x="10567" y="0"/>
                    <a:pt x="6799" y="0"/>
                  </a:cubicBezTo>
                  <a:close/>
                </a:path>
              </a:pathLst>
            </a:custGeom>
            <a:solidFill>
              <a:srgbClr val="8AA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8210;p73"/>
            <p:cNvSpPr/>
            <p:nvPr/>
          </p:nvSpPr>
          <p:spPr>
            <a:xfrm>
              <a:off x="3021457" y="3817357"/>
              <a:ext cx="207780" cy="356576"/>
            </a:xfrm>
            <a:custGeom>
              <a:avLst/>
              <a:gdLst/>
              <a:ahLst/>
              <a:cxnLst/>
              <a:rect l="l" t="t" r="r" b="b"/>
              <a:pathLst>
                <a:path w="7926" h="13602" extrusionOk="0">
                  <a:moveTo>
                    <a:pt x="881" y="0"/>
                  </a:moveTo>
                  <a:cubicBezTo>
                    <a:pt x="593" y="0"/>
                    <a:pt x="290" y="15"/>
                    <a:pt x="1" y="58"/>
                  </a:cubicBezTo>
                  <a:cubicBezTo>
                    <a:pt x="3379" y="505"/>
                    <a:pt x="5919" y="3378"/>
                    <a:pt x="5919" y="6799"/>
                  </a:cubicBezTo>
                  <a:cubicBezTo>
                    <a:pt x="5919" y="10220"/>
                    <a:pt x="3379" y="13093"/>
                    <a:pt x="1" y="13541"/>
                  </a:cubicBezTo>
                  <a:cubicBezTo>
                    <a:pt x="306" y="13581"/>
                    <a:pt x="610" y="13601"/>
                    <a:pt x="909" y="13601"/>
                  </a:cubicBezTo>
                  <a:cubicBezTo>
                    <a:pt x="4431" y="13601"/>
                    <a:pt x="7440" y="10865"/>
                    <a:pt x="7666" y="7247"/>
                  </a:cubicBezTo>
                  <a:cubicBezTo>
                    <a:pt x="7926" y="3320"/>
                    <a:pt x="4822" y="0"/>
                    <a:pt x="881" y="0"/>
                  </a:cubicBezTo>
                  <a:close/>
                </a:path>
              </a:pathLst>
            </a:custGeom>
            <a:solidFill>
              <a:srgbClr val="6277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8211;p73"/>
            <p:cNvSpPr/>
            <p:nvPr/>
          </p:nvSpPr>
          <p:spPr>
            <a:xfrm>
              <a:off x="2928367" y="3894561"/>
              <a:ext cx="194175" cy="279662"/>
            </a:xfrm>
            <a:custGeom>
              <a:avLst/>
              <a:gdLst/>
              <a:ahLst/>
              <a:cxnLst/>
              <a:rect l="l" t="t" r="r" b="b"/>
              <a:pathLst>
                <a:path w="7407" h="10668" extrusionOk="0">
                  <a:moveTo>
                    <a:pt x="6208" y="0"/>
                  </a:moveTo>
                  <a:cubicBezTo>
                    <a:pt x="4086" y="14"/>
                    <a:pt x="2079" y="1732"/>
                    <a:pt x="2079" y="3854"/>
                  </a:cubicBezTo>
                  <a:lnTo>
                    <a:pt x="2079" y="4114"/>
                  </a:lnTo>
                  <a:cubicBezTo>
                    <a:pt x="2079" y="4129"/>
                    <a:pt x="2051" y="4157"/>
                    <a:pt x="2036" y="4157"/>
                  </a:cubicBezTo>
                  <a:lnTo>
                    <a:pt x="174" y="4157"/>
                  </a:lnTo>
                  <a:cubicBezTo>
                    <a:pt x="73" y="4157"/>
                    <a:pt x="1" y="4230"/>
                    <a:pt x="1" y="4331"/>
                  </a:cubicBezTo>
                  <a:lnTo>
                    <a:pt x="1" y="6048"/>
                  </a:lnTo>
                  <a:cubicBezTo>
                    <a:pt x="1" y="6149"/>
                    <a:pt x="73" y="6236"/>
                    <a:pt x="174" y="6236"/>
                  </a:cubicBezTo>
                  <a:lnTo>
                    <a:pt x="2036" y="6236"/>
                  </a:lnTo>
                  <a:cubicBezTo>
                    <a:pt x="2051" y="6236"/>
                    <a:pt x="2079" y="6251"/>
                    <a:pt x="2079" y="6279"/>
                  </a:cubicBezTo>
                  <a:lnTo>
                    <a:pt x="2079" y="10220"/>
                  </a:lnTo>
                  <a:cubicBezTo>
                    <a:pt x="2079" y="10235"/>
                    <a:pt x="2079" y="10249"/>
                    <a:pt x="2108" y="10264"/>
                  </a:cubicBezTo>
                  <a:cubicBezTo>
                    <a:pt x="2743" y="10495"/>
                    <a:pt x="3422" y="10624"/>
                    <a:pt x="4100" y="10668"/>
                  </a:cubicBezTo>
                  <a:cubicBezTo>
                    <a:pt x="4129" y="10668"/>
                    <a:pt x="4144" y="10639"/>
                    <a:pt x="4144" y="10624"/>
                  </a:cubicBezTo>
                  <a:lnTo>
                    <a:pt x="4144" y="6279"/>
                  </a:lnTo>
                  <a:cubicBezTo>
                    <a:pt x="4144" y="6251"/>
                    <a:pt x="4158" y="6236"/>
                    <a:pt x="4187" y="6236"/>
                  </a:cubicBezTo>
                  <a:lnTo>
                    <a:pt x="7218" y="6236"/>
                  </a:lnTo>
                  <a:cubicBezTo>
                    <a:pt x="7319" y="6236"/>
                    <a:pt x="7406" y="6149"/>
                    <a:pt x="7406" y="6048"/>
                  </a:cubicBezTo>
                  <a:lnTo>
                    <a:pt x="7406" y="4331"/>
                  </a:lnTo>
                  <a:cubicBezTo>
                    <a:pt x="7406" y="4230"/>
                    <a:pt x="7319" y="4143"/>
                    <a:pt x="7218" y="4143"/>
                  </a:cubicBezTo>
                  <a:lnTo>
                    <a:pt x="4187" y="4143"/>
                  </a:lnTo>
                  <a:cubicBezTo>
                    <a:pt x="4158" y="4143"/>
                    <a:pt x="4144" y="4129"/>
                    <a:pt x="4144" y="4100"/>
                  </a:cubicBezTo>
                  <a:lnTo>
                    <a:pt x="4144" y="3854"/>
                  </a:lnTo>
                  <a:cubicBezTo>
                    <a:pt x="4144" y="2714"/>
                    <a:pt x="5068" y="2079"/>
                    <a:pt x="6208" y="2079"/>
                  </a:cubicBezTo>
                  <a:lnTo>
                    <a:pt x="7218" y="2079"/>
                  </a:lnTo>
                  <a:cubicBezTo>
                    <a:pt x="7319" y="2079"/>
                    <a:pt x="7406" y="1992"/>
                    <a:pt x="7406" y="1891"/>
                  </a:cubicBezTo>
                  <a:lnTo>
                    <a:pt x="7406" y="173"/>
                  </a:lnTo>
                  <a:cubicBezTo>
                    <a:pt x="7406" y="72"/>
                    <a:pt x="7319" y="0"/>
                    <a:pt x="7218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" name="Google Shape;15548;p71"/>
          <p:cNvGrpSpPr/>
          <p:nvPr/>
        </p:nvGrpSpPr>
        <p:grpSpPr>
          <a:xfrm>
            <a:off x="979712" y="3649912"/>
            <a:ext cx="349392" cy="325454"/>
            <a:chOff x="5706895" y="3819151"/>
            <a:chExt cx="349392" cy="325454"/>
          </a:xfrm>
        </p:grpSpPr>
        <p:sp>
          <p:nvSpPr>
            <p:cNvPr id="75" name="Google Shape;15549;p71"/>
            <p:cNvSpPr/>
            <p:nvPr/>
          </p:nvSpPr>
          <p:spPr>
            <a:xfrm>
              <a:off x="5761172" y="4052332"/>
              <a:ext cx="43484" cy="43511"/>
            </a:xfrm>
            <a:custGeom>
              <a:avLst/>
              <a:gdLst/>
              <a:ahLst/>
              <a:cxnLst/>
              <a:rect l="l" t="t" r="r" b="b"/>
              <a:pathLst>
                <a:path w="1664" h="1665" extrusionOk="0">
                  <a:moveTo>
                    <a:pt x="212" y="1"/>
                  </a:moveTo>
                  <a:cubicBezTo>
                    <a:pt x="96" y="1"/>
                    <a:pt x="0" y="97"/>
                    <a:pt x="0" y="213"/>
                  </a:cubicBezTo>
                  <a:lnTo>
                    <a:pt x="0" y="1453"/>
                  </a:lnTo>
                  <a:cubicBezTo>
                    <a:pt x="0" y="1568"/>
                    <a:pt x="96" y="1665"/>
                    <a:pt x="212" y="1665"/>
                  </a:cubicBezTo>
                  <a:lnTo>
                    <a:pt x="1462" y="1665"/>
                  </a:lnTo>
                  <a:cubicBezTo>
                    <a:pt x="1567" y="1665"/>
                    <a:pt x="1664" y="1568"/>
                    <a:pt x="1664" y="1453"/>
                  </a:cubicBezTo>
                  <a:lnTo>
                    <a:pt x="1664" y="213"/>
                  </a:lnTo>
                  <a:cubicBezTo>
                    <a:pt x="1664" y="97"/>
                    <a:pt x="1567" y="1"/>
                    <a:pt x="1452" y="1"/>
                  </a:cubicBezTo>
                  <a:close/>
                </a:path>
              </a:pathLst>
            </a:custGeom>
            <a:solidFill>
              <a:srgbClr val="B3C2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5550;p71"/>
            <p:cNvSpPr/>
            <p:nvPr/>
          </p:nvSpPr>
          <p:spPr>
            <a:xfrm>
              <a:off x="5903881" y="3938498"/>
              <a:ext cx="101316" cy="86995"/>
            </a:xfrm>
            <a:custGeom>
              <a:avLst/>
              <a:gdLst/>
              <a:ahLst/>
              <a:cxnLst/>
              <a:rect l="l" t="t" r="r" b="b"/>
              <a:pathLst>
                <a:path w="3877" h="3329" extrusionOk="0">
                  <a:moveTo>
                    <a:pt x="2213" y="1"/>
                  </a:moveTo>
                  <a:cubicBezTo>
                    <a:pt x="741" y="1"/>
                    <a:pt x="1" y="1789"/>
                    <a:pt x="1040" y="2838"/>
                  </a:cubicBezTo>
                  <a:cubicBezTo>
                    <a:pt x="1379" y="3177"/>
                    <a:pt x="1796" y="3329"/>
                    <a:pt x="2204" y="3329"/>
                  </a:cubicBezTo>
                  <a:cubicBezTo>
                    <a:pt x="3058" y="3329"/>
                    <a:pt x="3876" y="2666"/>
                    <a:pt x="3876" y="1664"/>
                  </a:cubicBezTo>
                  <a:cubicBezTo>
                    <a:pt x="3876" y="741"/>
                    <a:pt x="3136" y="1"/>
                    <a:pt x="2213" y="1"/>
                  </a:cubicBezTo>
                  <a:close/>
                </a:path>
              </a:pathLst>
            </a:custGeom>
            <a:solidFill>
              <a:srgbClr val="929F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5551;p71"/>
            <p:cNvSpPr/>
            <p:nvPr/>
          </p:nvSpPr>
          <p:spPr>
            <a:xfrm>
              <a:off x="5913942" y="3973699"/>
              <a:ext cx="95514" cy="51795"/>
            </a:xfrm>
            <a:custGeom>
              <a:avLst/>
              <a:gdLst/>
              <a:ahLst/>
              <a:cxnLst/>
              <a:rect l="l" t="t" r="r" b="b"/>
              <a:pathLst>
                <a:path w="3655" h="1982" extrusionOk="0">
                  <a:moveTo>
                    <a:pt x="203" y="0"/>
                  </a:moveTo>
                  <a:lnTo>
                    <a:pt x="203" y="0"/>
                  </a:lnTo>
                  <a:cubicBezTo>
                    <a:pt x="1" y="1029"/>
                    <a:pt x="789" y="1981"/>
                    <a:pt x="1828" y="1981"/>
                  </a:cubicBezTo>
                  <a:cubicBezTo>
                    <a:pt x="2876" y="1981"/>
                    <a:pt x="3655" y="1029"/>
                    <a:pt x="3462" y="0"/>
                  </a:cubicBezTo>
                  <a:lnTo>
                    <a:pt x="3462" y="0"/>
                  </a:lnTo>
                  <a:cubicBezTo>
                    <a:pt x="3309" y="789"/>
                    <a:pt x="2626" y="1346"/>
                    <a:pt x="1828" y="1356"/>
                  </a:cubicBezTo>
                  <a:cubicBezTo>
                    <a:pt x="1039" y="1346"/>
                    <a:pt x="356" y="789"/>
                    <a:pt x="203" y="0"/>
                  </a:cubicBezTo>
                  <a:close/>
                </a:path>
              </a:pathLst>
            </a:custGeom>
            <a:solidFill>
              <a:srgbClr val="C5D0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5552;p71"/>
            <p:cNvSpPr/>
            <p:nvPr/>
          </p:nvSpPr>
          <p:spPr>
            <a:xfrm>
              <a:off x="5788297" y="3840998"/>
              <a:ext cx="146525" cy="281891"/>
            </a:xfrm>
            <a:custGeom>
              <a:avLst/>
              <a:gdLst/>
              <a:ahLst/>
              <a:cxnLst/>
              <a:rect l="l" t="t" r="r" b="b"/>
              <a:pathLst>
                <a:path w="5607" h="10787" extrusionOk="0">
                  <a:moveTo>
                    <a:pt x="5388" y="1"/>
                  </a:moveTo>
                  <a:cubicBezTo>
                    <a:pt x="5316" y="1"/>
                    <a:pt x="5250" y="37"/>
                    <a:pt x="5212" y="97"/>
                  </a:cubicBezTo>
                  <a:cubicBezTo>
                    <a:pt x="4818" y="732"/>
                    <a:pt x="4347" y="1309"/>
                    <a:pt x="3818" y="1828"/>
                  </a:cubicBezTo>
                  <a:cubicBezTo>
                    <a:pt x="3020" y="2607"/>
                    <a:pt x="1741" y="3530"/>
                    <a:pt x="212" y="3530"/>
                  </a:cubicBezTo>
                  <a:cubicBezTo>
                    <a:pt x="97" y="3530"/>
                    <a:pt x="1" y="3617"/>
                    <a:pt x="1" y="3732"/>
                  </a:cubicBezTo>
                  <a:lnTo>
                    <a:pt x="1" y="7049"/>
                  </a:lnTo>
                  <a:cubicBezTo>
                    <a:pt x="1" y="7165"/>
                    <a:pt x="97" y="7261"/>
                    <a:pt x="212" y="7261"/>
                  </a:cubicBezTo>
                  <a:cubicBezTo>
                    <a:pt x="1751" y="7261"/>
                    <a:pt x="3020" y="8184"/>
                    <a:pt x="3818" y="8963"/>
                  </a:cubicBezTo>
                  <a:cubicBezTo>
                    <a:pt x="4347" y="9473"/>
                    <a:pt x="4818" y="10059"/>
                    <a:pt x="5212" y="10684"/>
                  </a:cubicBezTo>
                  <a:cubicBezTo>
                    <a:pt x="5257" y="10755"/>
                    <a:pt x="5325" y="10787"/>
                    <a:pt x="5392" y="10787"/>
                  </a:cubicBezTo>
                  <a:cubicBezTo>
                    <a:pt x="5498" y="10787"/>
                    <a:pt x="5601" y="10708"/>
                    <a:pt x="5607" y="10579"/>
                  </a:cubicBezTo>
                  <a:lnTo>
                    <a:pt x="5607" y="212"/>
                  </a:lnTo>
                  <a:cubicBezTo>
                    <a:pt x="5607" y="116"/>
                    <a:pt x="5539" y="30"/>
                    <a:pt x="5453" y="11"/>
                  </a:cubicBezTo>
                  <a:cubicBezTo>
                    <a:pt x="5431" y="4"/>
                    <a:pt x="5410" y="1"/>
                    <a:pt x="5388" y="1"/>
                  </a:cubicBezTo>
                  <a:close/>
                </a:path>
              </a:pathLst>
            </a:custGeom>
            <a:solidFill>
              <a:srgbClr val="F9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5553;p71"/>
            <p:cNvSpPr/>
            <p:nvPr/>
          </p:nvSpPr>
          <p:spPr>
            <a:xfrm>
              <a:off x="5788297" y="4009135"/>
              <a:ext cx="146525" cy="113755"/>
            </a:xfrm>
            <a:custGeom>
              <a:avLst/>
              <a:gdLst/>
              <a:ahLst/>
              <a:cxnLst/>
              <a:rect l="l" t="t" r="r" b="b"/>
              <a:pathLst>
                <a:path w="5607" h="4353" extrusionOk="0">
                  <a:moveTo>
                    <a:pt x="1" y="0"/>
                  </a:moveTo>
                  <a:lnTo>
                    <a:pt x="1" y="615"/>
                  </a:lnTo>
                  <a:cubicBezTo>
                    <a:pt x="1" y="731"/>
                    <a:pt x="97" y="827"/>
                    <a:pt x="212" y="827"/>
                  </a:cubicBezTo>
                  <a:cubicBezTo>
                    <a:pt x="1751" y="827"/>
                    <a:pt x="3020" y="1750"/>
                    <a:pt x="3818" y="2529"/>
                  </a:cubicBezTo>
                  <a:cubicBezTo>
                    <a:pt x="4347" y="3039"/>
                    <a:pt x="4818" y="3625"/>
                    <a:pt x="5212" y="4250"/>
                  </a:cubicBezTo>
                  <a:cubicBezTo>
                    <a:pt x="5257" y="4321"/>
                    <a:pt x="5325" y="4353"/>
                    <a:pt x="5392" y="4353"/>
                  </a:cubicBezTo>
                  <a:cubicBezTo>
                    <a:pt x="5498" y="4353"/>
                    <a:pt x="5601" y="4274"/>
                    <a:pt x="5607" y="4145"/>
                  </a:cubicBezTo>
                  <a:lnTo>
                    <a:pt x="5607" y="3106"/>
                  </a:lnTo>
                  <a:cubicBezTo>
                    <a:pt x="5597" y="3193"/>
                    <a:pt x="5549" y="3279"/>
                    <a:pt x="5463" y="3308"/>
                  </a:cubicBezTo>
                  <a:cubicBezTo>
                    <a:pt x="5441" y="3314"/>
                    <a:pt x="5420" y="3317"/>
                    <a:pt x="5399" y="3317"/>
                  </a:cubicBezTo>
                  <a:cubicBezTo>
                    <a:pt x="5326" y="3317"/>
                    <a:pt x="5257" y="3279"/>
                    <a:pt x="5212" y="3212"/>
                  </a:cubicBezTo>
                  <a:cubicBezTo>
                    <a:pt x="5212" y="3202"/>
                    <a:pt x="4693" y="2750"/>
                    <a:pt x="3818" y="1904"/>
                  </a:cubicBezTo>
                  <a:cubicBezTo>
                    <a:pt x="3020" y="1125"/>
                    <a:pt x="1741" y="202"/>
                    <a:pt x="212" y="202"/>
                  </a:cubicBezTo>
                  <a:cubicBezTo>
                    <a:pt x="97" y="202"/>
                    <a:pt x="1" y="115"/>
                    <a:pt x="1" y="0"/>
                  </a:cubicBezTo>
                  <a:close/>
                </a:path>
              </a:pathLst>
            </a:custGeom>
            <a:solidFill>
              <a:srgbClr val="E5EA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5554;p71"/>
            <p:cNvSpPr/>
            <p:nvPr/>
          </p:nvSpPr>
          <p:spPr>
            <a:xfrm>
              <a:off x="5923742" y="3819151"/>
              <a:ext cx="43511" cy="325454"/>
            </a:xfrm>
            <a:custGeom>
              <a:avLst/>
              <a:gdLst/>
              <a:ahLst/>
              <a:cxnLst/>
              <a:rect l="l" t="t" r="r" b="b"/>
              <a:pathLst>
                <a:path w="1665" h="12454" extrusionOk="0">
                  <a:moveTo>
                    <a:pt x="212" y="0"/>
                  </a:moveTo>
                  <a:cubicBezTo>
                    <a:pt x="97" y="0"/>
                    <a:pt x="1" y="96"/>
                    <a:pt x="1" y="212"/>
                  </a:cubicBezTo>
                  <a:lnTo>
                    <a:pt x="1" y="12241"/>
                  </a:lnTo>
                  <a:cubicBezTo>
                    <a:pt x="1" y="12357"/>
                    <a:pt x="97" y="12453"/>
                    <a:pt x="212" y="12453"/>
                  </a:cubicBezTo>
                  <a:lnTo>
                    <a:pt x="1453" y="12453"/>
                  </a:lnTo>
                  <a:cubicBezTo>
                    <a:pt x="1568" y="12453"/>
                    <a:pt x="1664" y="12357"/>
                    <a:pt x="1664" y="12241"/>
                  </a:cubicBezTo>
                  <a:lnTo>
                    <a:pt x="1664" y="212"/>
                  </a:lnTo>
                  <a:cubicBezTo>
                    <a:pt x="1664" y="96"/>
                    <a:pt x="1568" y="0"/>
                    <a:pt x="1453" y="0"/>
                  </a:cubicBezTo>
                  <a:close/>
                </a:path>
              </a:pathLst>
            </a:custGeom>
            <a:solidFill>
              <a:srgbClr val="8B99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5555;p71"/>
            <p:cNvSpPr/>
            <p:nvPr/>
          </p:nvSpPr>
          <p:spPr>
            <a:xfrm>
              <a:off x="5923742" y="4117428"/>
              <a:ext cx="43511" cy="27178"/>
            </a:xfrm>
            <a:custGeom>
              <a:avLst/>
              <a:gdLst/>
              <a:ahLst/>
              <a:cxnLst/>
              <a:rect l="l" t="t" r="r" b="b"/>
              <a:pathLst>
                <a:path w="1665" h="1040" extrusionOk="0">
                  <a:moveTo>
                    <a:pt x="1" y="1"/>
                  </a:moveTo>
                  <a:lnTo>
                    <a:pt x="1" y="827"/>
                  </a:lnTo>
                  <a:cubicBezTo>
                    <a:pt x="1" y="943"/>
                    <a:pt x="97" y="1039"/>
                    <a:pt x="212" y="1039"/>
                  </a:cubicBezTo>
                  <a:lnTo>
                    <a:pt x="1453" y="1039"/>
                  </a:lnTo>
                  <a:cubicBezTo>
                    <a:pt x="1568" y="1039"/>
                    <a:pt x="1664" y="943"/>
                    <a:pt x="1664" y="827"/>
                  </a:cubicBezTo>
                  <a:lnTo>
                    <a:pt x="1664" y="1"/>
                  </a:lnTo>
                  <a:cubicBezTo>
                    <a:pt x="1664" y="116"/>
                    <a:pt x="1568" y="212"/>
                    <a:pt x="1453" y="212"/>
                  </a:cubicBezTo>
                  <a:lnTo>
                    <a:pt x="212" y="212"/>
                  </a:lnTo>
                  <a:cubicBezTo>
                    <a:pt x="97" y="212"/>
                    <a:pt x="1" y="116"/>
                    <a:pt x="1" y="1"/>
                  </a:cubicBezTo>
                  <a:close/>
                </a:path>
              </a:pathLst>
            </a:custGeom>
            <a:solidFill>
              <a:srgbClr val="6E80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5556;p71"/>
            <p:cNvSpPr/>
            <p:nvPr/>
          </p:nvSpPr>
          <p:spPr>
            <a:xfrm>
              <a:off x="5706895" y="3933220"/>
              <a:ext cx="43484" cy="97291"/>
            </a:xfrm>
            <a:custGeom>
              <a:avLst/>
              <a:gdLst/>
              <a:ahLst/>
              <a:cxnLst/>
              <a:rect l="l" t="t" r="r" b="b"/>
              <a:pathLst>
                <a:path w="1664" h="3723" extrusionOk="0">
                  <a:moveTo>
                    <a:pt x="1039" y="1"/>
                  </a:moveTo>
                  <a:cubicBezTo>
                    <a:pt x="471" y="1"/>
                    <a:pt x="0" y="463"/>
                    <a:pt x="0" y="1030"/>
                  </a:cubicBezTo>
                  <a:lnTo>
                    <a:pt x="0" y="2693"/>
                  </a:lnTo>
                  <a:cubicBezTo>
                    <a:pt x="0" y="3261"/>
                    <a:pt x="471" y="3722"/>
                    <a:pt x="1039" y="3722"/>
                  </a:cubicBezTo>
                  <a:lnTo>
                    <a:pt x="1452" y="3722"/>
                  </a:lnTo>
                  <a:cubicBezTo>
                    <a:pt x="1567" y="3722"/>
                    <a:pt x="1664" y="3636"/>
                    <a:pt x="1664" y="3520"/>
                  </a:cubicBezTo>
                  <a:lnTo>
                    <a:pt x="1664" y="203"/>
                  </a:lnTo>
                  <a:cubicBezTo>
                    <a:pt x="1664" y="88"/>
                    <a:pt x="1567" y="1"/>
                    <a:pt x="1452" y="1"/>
                  </a:cubicBezTo>
                  <a:close/>
                </a:path>
              </a:pathLst>
            </a:custGeom>
            <a:solidFill>
              <a:srgbClr val="B3C2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5557;p71"/>
            <p:cNvSpPr/>
            <p:nvPr/>
          </p:nvSpPr>
          <p:spPr>
            <a:xfrm>
              <a:off x="5706895" y="3938002"/>
              <a:ext cx="43484" cy="92509"/>
            </a:xfrm>
            <a:custGeom>
              <a:avLst/>
              <a:gdLst/>
              <a:ahLst/>
              <a:cxnLst/>
              <a:rect l="l" t="t" r="r" b="b"/>
              <a:pathLst>
                <a:path w="1664" h="3540" extrusionOk="0">
                  <a:moveTo>
                    <a:pt x="442" y="1"/>
                  </a:moveTo>
                  <a:lnTo>
                    <a:pt x="442" y="1"/>
                  </a:lnTo>
                  <a:cubicBezTo>
                    <a:pt x="173" y="193"/>
                    <a:pt x="10" y="510"/>
                    <a:pt x="0" y="847"/>
                  </a:cubicBezTo>
                  <a:lnTo>
                    <a:pt x="0" y="2510"/>
                  </a:lnTo>
                  <a:cubicBezTo>
                    <a:pt x="0" y="3078"/>
                    <a:pt x="471" y="3539"/>
                    <a:pt x="1039" y="3539"/>
                  </a:cubicBezTo>
                  <a:lnTo>
                    <a:pt x="1452" y="3539"/>
                  </a:lnTo>
                  <a:cubicBezTo>
                    <a:pt x="1567" y="3539"/>
                    <a:pt x="1664" y="3453"/>
                    <a:pt x="1664" y="3337"/>
                  </a:cubicBezTo>
                  <a:lnTo>
                    <a:pt x="1664" y="2924"/>
                  </a:lnTo>
                  <a:lnTo>
                    <a:pt x="1039" y="2924"/>
                  </a:lnTo>
                  <a:cubicBezTo>
                    <a:pt x="692" y="2924"/>
                    <a:pt x="414" y="2645"/>
                    <a:pt x="414" y="2299"/>
                  </a:cubicBezTo>
                  <a:lnTo>
                    <a:pt x="414" y="231"/>
                  </a:lnTo>
                  <a:cubicBezTo>
                    <a:pt x="423" y="155"/>
                    <a:pt x="423" y="78"/>
                    <a:pt x="442" y="1"/>
                  </a:cubicBezTo>
                  <a:close/>
                </a:path>
              </a:pathLst>
            </a:custGeom>
            <a:solidFill>
              <a:srgbClr val="B1C0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5558;p71"/>
            <p:cNvSpPr/>
            <p:nvPr/>
          </p:nvSpPr>
          <p:spPr>
            <a:xfrm>
              <a:off x="5744839" y="3932985"/>
              <a:ext cx="54303" cy="97762"/>
            </a:xfrm>
            <a:custGeom>
              <a:avLst/>
              <a:gdLst/>
              <a:ahLst/>
              <a:cxnLst/>
              <a:rect l="l" t="t" r="r" b="b"/>
              <a:pathLst>
                <a:path w="2078" h="3741" extrusionOk="0">
                  <a:moveTo>
                    <a:pt x="0" y="0"/>
                  </a:moveTo>
                  <a:lnTo>
                    <a:pt x="0" y="3741"/>
                  </a:lnTo>
                  <a:lnTo>
                    <a:pt x="2077" y="3741"/>
                  </a:lnTo>
                  <a:lnTo>
                    <a:pt x="2077" y="0"/>
                  </a:lnTo>
                  <a:close/>
                </a:path>
              </a:pathLst>
            </a:custGeom>
            <a:solidFill>
              <a:srgbClr val="8B99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5559;p71"/>
            <p:cNvSpPr/>
            <p:nvPr/>
          </p:nvSpPr>
          <p:spPr>
            <a:xfrm>
              <a:off x="5744839" y="4014387"/>
              <a:ext cx="54303" cy="16359"/>
            </a:xfrm>
            <a:custGeom>
              <a:avLst/>
              <a:gdLst/>
              <a:ahLst/>
              <a:cxnLst/>
              <a:rect l="l" t="t" r="r" b="b"/>
              <a:pathLst>
                <a:path w="2078" h="626" extrusionOk="0">
                  <a:moveTo>
                    <a:pt x="0" y="1"/>
                  </a:moveTo>
                  <a:lnTo>
                    <a:pt x="0" y="626"/>
                  </a:lnTo>
                  <a:lnTo>
                    <a:pt x="2077" y="626"/>
                  </a:lnTo>
                  <a:lnTo>
                    <a:pt x="2077" y="1"/>
                  </a:lnTo>
                  <a:close/>
                </a:path>
              </a:pathLst>
            </a:custGeom>
            <a:solidFill>
              <a:srgbClr val="6E80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5560;p71"/>
            <p:cNvSpPr/>
            <p:nvPr/>
          </p:nvSpPr>
          <p:spPr>
            <a:xfrm>
              <a:off x="5744839" y="4030720"/>
              <a:ext cx="54539" cy="86734"/>
            </a:xfrm>
            <a:custGeom>
              <a:avLst/>
              <a:gdLst/>
              <a:ahLst/>
              <a:cxnLst/>
              <a:rect l="l" t="t" r="r" b="b"/>
              <a:pathLst>
                <a:path w="2087" h="3319" extrusionOk="0">
                  <a:moveTo>
                    <a:pt x="10" y="1"/>
                  </a:moveTo>
                  <a:lnTo>
                    <a:pt x="0" y="3117"/>
                  </a:lnTo>
                  <a:cubicBezTo>
                    <a:pt x="0" y="3222"/>
                    <a:pt x="96" y="3319"/>
                    <a:pt x="212" y="3319"/>
                  </a:cubicBezTo>
                  <a:lnTo>
                    <a:pt x="1039" y="3319"/>
                  </a:lnTo>
                  <a:cubicBezTo>
                    <a:pt x="1135" y="3319"/>
                    <a:pt x="1221" y="3261"/>
                    <a:pt x="1241" y="3165"/>
                  </a:cubicBezTo>
                  <a:lnTo>
                    <a:pt x="2087" y="1"/>
                  </a:lnTo>
                  <a:close/>
                </a:path>
              </a:pathLst>
            </a:custGeom>
            <a:solidFill>
              <a:srgbClr val="8795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5561;p71"/>
            <p:cNvSpPr/>
            <p:nvPr/>
          </p:nvSpPr>
          <p:spPr>
            <a:xfrm>
              <a:off x="6025528" y="3976443"/>
              <a:ext cx="30758" cy="10871"/>
            </a:xfrm>
            <a:custGeom>
              <a:avLst/>
              <a:gdLst/>
              <a:ahLst/>
              <a:cxnLst/>
              <a:rect l="l" t="t" r="r" b="b"/>
              <a:pathLst>
                <a:path w="1177" h="416" extrusionOk="0">
                  <a:moveTo>
                    <a:pt x="903" y="0"/>
                  </a:moveTo>
                  <a:cubicBezTo>
                    <a:pt x="897" y="0"/>
                    <a:pt x="891" y="1"/>
                    <a:pt x="885" y="1"/>
                  </a:cubicBezTo>
                  <a:lnTo>
                    <a:pt x="260" y="1"/>
                  </a:lnTo>
                  <a:cubicBezTo>
                    <a:pt x="0" y="20"/>
                    <a:pt x="0" y="395"/>
                    <a:pt x="260" y="414"/>
                  </a:cubicBezTo>
                  <a:lnTo>
                    <a:pt x="885" y="414"/>
                  </a:lnTo>
                  <a:cubicBezTo>
                    <a:pt x="894" y="415"/>
                    <a:pt x="903" y="416"/>
                    <a:pt x="911" y="416"/>
                  </a:cubicBezTo>
                  <a:cubicBezTo>
                    <a:pt x="1177" y="416"/>
                    <a:pt x="1174" y="0"/>
                    <a:pt x="903" y="0"/>
                  </a:cubicBezTo>
                  <a:close/>
                </a:path>
              </a:pathLst>
            </a:custGeom>
            <a:solidFill>
              <a:srgbClr val="B6C5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5562;p71"/>
            <p:cNvSpPr/>
            <p:nvPr/>
          </p:nvSpPr>
          <p:spPr>
            <a:xfrm>
              <a:off x="6004675" y="3914718"/>
              <a:ext cx="26786" cy="22814"/>
            </a:xfrm>
            <a:custGeom>
              <a:avLst/>
              <a:gdLst/>
              <a:ahLst/>
              <a:cxnLst/>
              <a:rect l="l" t="t" r="r" b="b"/>
              <a:pathLst>
                <a:path w="1025" h="873" extrusionOk="0">
                  <a:moveTo>
                    <a:pt x="716" y="0"/>
                  </a:moveTo>
                  <a:cubicBezTo>
                    <a:pt x="665" y="0"/>
                    <a:pt x="613" y="22"/>
                    <a:pt x="567" y="74"/>
                  </a:cubicBezTo>
                  <a:lnTo>
                    <a:pt x="125" y="517"/>
                  </a:lnTo>
                  <a:cubicBezTo>
                    <a:pt x="0" y="651"/>
                    <a:pt x="87" y="872"/>
                    <a:pt x="269" y="872"/>
                  </a:cubicBezTo>
                  <a:cubicBezTo>
                    <a:pt x="327" y="872"/>
                    <a:pt x="375" y="853"/>
                    <a:pt x="413" y="815"/>
                  </a:cubicBezTo>
                  <a:lnTo>
                    <a:pt x="856" y="372"/>
                  </a:lnTo>
                  <a:cubicBezTo>
                    <a:pt x="1025" y="226"/>
                    <a:pt x="880" y="0"/>
                    <a:pt x="716" y="0"/>
                  </a:cubicBezTo>
                  <a:close/>
                </a:path>
              </a:pathLst>
            </a:custGeom>
            <a:solidFill>
              <a:srgbClr val="B6C5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5563;p71"/>
            <p:cNvSpPr/>
            <p:nvPr/>
          </p:nvSpPr>
          <p:spPr>
            <a:xfrm>
              <a:off x="6003368" y="4025886"/>
              <a:ext cx="26943" cy="22709"/>
            </a:xfrm>
            <a:custGeom>
              <a:avLst/>
              <a:gdLst/>
              <a:ahLst/>
              <a:cxnLst/>
              <a:rect l="l" t="t" r="r" b="b"/>
              <a:pathLst>
                <a:path w="1031" h="869" extrusionOk="0">
                  <a:moveTo>
                    <a:pt x="309" y="1"/>
                  </a:moveTo>
                  <a:cubicBezTo>
                    <a:pt x="145" y="1"/>
                    <a:pt x="0" y="223"/>
                    <a:pt x="175" y="369"/>
                  </a:cubicBezTo>
                  <a:lnTo>
                    <a:pt x="608" y="811"/>
                  </a:lnTo>
                  <a:cubicBezTo>
                    <a:pt x="646" y="849"/>
                    <a:pt x="704" y="869"/>
                    <a:pt x="762" y="869"/>
                  </a:cubicBezTo>
                  <a:cubicBezTo>
                    <a:pt x="944" y="869"/>
                    <a:pt x="1031" y="648"/>
                    <a:pt x="906" y="523"/>
                  </a:cubicBezTo>
                  <a:lnTo>
                    <a:pt x="463" y="80"/>
                  </a:lnTo>
                  <a:cubicBezTo>
                    <a:pt x="417" y="24"/>
                    <a:pt x="362" y="1"/>
                    <a:pt x="309" y="1"/>
                  </a:cubicBezTo>
                  <a:close/>
                </a:path>
              </a:pathLst>
            </a:custGeom>
            <a:solidFill>
              <a:srgbClr val="B6C5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" name="Google Shape;14210;p71"/>
          <p:cNvGrpSpPr/>
          <p:nvPr/>
        </p:nvGrpSpPr>
        <p:grpSpPr>
          <a:xfrm>
            <a:off x="7694680" y="3653935"/>
            <a:ext cx="369801" cy="296813"/>
            <a:chOff x="3965190" y="3842252"/>
            <a:chExt cx="369801" cy="296813"/>
          </a:xfrm>
        </p:grpSpPr>
        <p:sp>
          <p:nvSpPr>
            <p:cNvPr id="91" name="Google Shape;14211;p71"/>
            <p:cNvSpPr/>
            <p:nvPr/>
          </p:nvSpPr>
          <p:spPr>
            <a:xfrm>
              <a:off x="3965190" y="3869404"/>
              <a:ext cx="366665" cy="269661"/>
            </a:xfrm>
            <a:custGeom>
              <a:avLst/>
              <a:gdLst/>
              <a:ahLst/>
              <a:cxnLst/>
              <a:rect l="l" t="t" r="r" b="b"/>
              <a:pathLst>
                <a:path w="14031" h="10319" extrusionOk="0">
                  <a:moveTo>
                    <a:pt x="1193" y="0"/>
                  </a:moveTo>
                  <a:cubicBezTo>
                    <a:pt x="1077" y="0"/>
                    <a:pt x="972" y="10"/>
                    <a:pt x="866" y="49"/>
                  </a:cubicBezTo>
                  <a:lnTo>
                    <a:pt x="818" y="58"/>
                  </a:lnTo>
                  <a:cubicBezTo>
                    <a:pt x="327" y="222"/>
                    <a:pt x="0" y="674"/>
                    <a:pt x="0" y="1183"/>
                  </a:cubicBezTo>
                  <a:lnTo>
                    <a:pt x="0" y="9126"/>
                  </a:lnTo>
                  <a:cubicBezTo>
                    <a:pt x="0" y="9780"/>
                    <a:pt x="529" y="10309"/>
                    <a:pt x="1193" y="10318"/>
                  </a:cubicBezTo>
                  <a:lnTo>
                    <a:pt x="12838" y="10318"/>
                  </a:lnTo>
                  <a:cubicBezTo>
                    <a:pt x="13492" y="10318"/>
                    <a:pt x="14030" y="9780"/>
                    <a:pt x="14030" y="9126"/>
                  </a:cubicBezTo>
                  <a:lnTo>
                    <a:pt x="14030" y="1183"/>
                  </a:lnTo>
                  <a:cubicBezTo>
                    <a:pt x="14030" y="529"/>
                    <a:pt x="13492" y="0"/>
                    <a:pt x="12838" y="0"/>
                  </a:cubicBezTo>
                  <a:close/>
                </a:path>
              </a:pathLst>
            </a:custGeom>
            <a:solidFill>
              <a:srgbClr val="DFE5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4212;p71"/>
            <p:cNvSpPr/>
            <p:nvPr/>
          </p:nvSpPr>
          <p:spPr>
            <a:xfrm>
              <a:off x="3986043" y="3869404"/>
              <a:ext cx="348947" cy="245567"/>
            </a:xfrm>
            <a:custGeom>
              <a:avLst/>
              <a:gdLst/>
              <a:ahLst/>
              <a:cxnLst/>
              <a:rect l="l" t="t" r="r" b="b"/>
              <a:pathLst>
                <a:path w="13353" h="9397" extrusionOk="0">
                  <a:moveTo>
                    <a:pt x="385" y="0"/>
                  </a:moveTo>
                  <a:cubicBezTo>
                    <a:pt x="279" y="0"/>
                    <a:pt x="164" y="10"/>
                    <a:pt x="58" y="49"/>
                  </a:cubicBezTo>
                  <a:lnTo>
                    <a:pt x="20" y="58"/>
                  </a:lnTo>
                  <a:cubicBezTo>
                    <a:pt x="10" y="116"/>
                    <a:pt x="0" y="183"/>
                    <a:pt x="0" y="241"/>
                  </a:cubicBezTo>
                  <a:lnTo>
                    <a:pt x="0" y="8184"/>
                  </a:lnTo>
                  <a:cubicBezTo>
                    <a:pt x="0" y="8838"/>
                    <a:pt x="529" y="9367"/>
                    <a:pt x="1193" y="9367"/>
                  </a:cubicBezTo>
                  <a:lnTo>
                    <a:pt x="12847" y="9367"/>
                  </a:lnTo>
                  <a:cubicBezTo>
                    <a:pt x="12891" y="9387"/>
                    <a:pt x="12934" y="9397"/>
                    <a:pt x="12976" y="9397"/>
                  </a:cubicBezTo>
                  <a:cubicBezTo>
                    <a:pt x="13185" y="9397"/>
                    <a:pt x="13352" y="9161"/>
                    <a:pt x="13232" y="8953"/>
                  </a:cubicBezTo>
                  <a:lnTo>
                    <a:pt x="13232" y="1183"/>
                  </a:lnTo>
                  <a:cubicBezTo>
                    <a:pt x="13232" y="529"/>
                    <a:pt x="12694" y="0"/>
                    <a:pt x="12040" y="0"/>
                  </a:cubicBezTo>
                  <a:close/>
                </a:path>
              </a:pathLst>
            </a:custGeom>
            <a:solidFill>
              <a:srgbClr val="ECE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4213;p71"/>
            <p:cNvSpPr/>
            <p:nvPr/>
          </p:nvSpPr>
          <p:spPr>
            <a:xfrm>
              <a:off x="4038047" y="3842252"/>
              <a:ext cx="21141" cy="53127"/>
            </a:xfrm>
            <a:custGeom>
              <a:avLst/>
              <a:gdLst/>
              <a:ahLst/>
              <a:cxnLst/>
              <a:rect l="l" t="t" r="r" b="b"/>
              <a:pathLst>
                <a:path w="809" h="2033" extrusionOk="0">
                  <a:moveTo>
                    <a:pt x="405" y="1"/>
                  </a:moveTo>
                  <a:cubicBezTo>
                    <a:pt x="203" y="1"/>
                    <a:pt x="1" y="136"/>
                    <a:pt x="1" y="405"/>
                  </a:cubicBezTo>
                  <a:lnTo>
                    <a:pt x="1" y="1636"/>
                  </a:lnTo>
                  <a:cubicBezTo>
                    <a:pt x="1" y="1900"/>
                    <a:pt x="203" y="2032"/>
                    <a:pt x="405" y="2032"/>
                  </a:cubicBezTo>
                  <a:cubicBezTo>
                    <a:pt x="607" y="2032"/>
                    <a:pt x="809" y="1900"/>
                    <a:pt x="809" y="1636"/>
                  </a:cubicBezTo>
                  <a:lnTo>
                    <a:pt x="809" y="405"/>
                  </a:lnTo>
                  <a:cubicBezTo>
                    <a:pt x="809" y="136"/>
                    <a:pt x="607" y="1"/>
                    <a:pt x="405" y="1"/>
                  </a:cubicBezTo>
                  <a:close/>
                </a:path>
              </a:pathLst>
            </a:custGeom>
            <a:solidFill>
              <a:srgbClr val="C7D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4214;p71"/>
            <p:cNvSpPr/>
            <p:nvPr/>
          </p:nvSpPr>
          <p:spPr>
            <a:xfrm>
              <a:off x="4104659" y="3842252"/>
              <a:ext cx="21115" cy="53127"/>
            </a:xfrm>
            <a:custGeom>
              <a:avLst/>
              <a:gdLst/>
              <a:ahLst/>
              <a:cxnLst/>
              <a:rect l="l" t="t" r="r" b="b"/>
              <a:pathLst>
                <a:path w="808" h="2033" extrusionOk="0">
                  <a:moveTo>
                    <a:pt x="404" y="1"/>
                  </a:moveTo>
                  <a:cubicBezTo>
                    <a:pt x="202" y="1"/>
                    <a:pt x="0" y="136"/>
                    <a:pt x="0" y="405"/>
                  </a:cubicBezTo>
                  <a:lnTo>
                    <a:pt x="0" y="1636"/>
                  </a:lnTo>
                  <a:cubicBezTo>
                    <a:pt x="0" y="1900"/>
                    <a:pt x="202" y="2032"/>
                    <a:pt x="404" y="2032"/>
                  </a:cubicBezTo>
                  <a:cubicBezTo>
                    <a:pt x="606" y="2032"/>
                    <a:pt x="808" y="1900"/>
                    <a:pt x="808" y="1636"/>
                  </a:cubicBezTo>
                  <a:lnTo>
                    <a:pt x="808" y="405"/>
                  </a:lnTo>
                  <a:cubicBezTo>
                    <a:pt x="808" y="136"/>
                    <a:pt x="606" y="1"/>
                    <a:pt x="404" y="1"/>
                  </a:cubicBezTo>
                  <a:close/>
                </a:path>
              </a:pathLst>
            </a:custGeom>
            <a:solidFill>
              <a:srgbClr val="C7D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4215;p71"/>
            <p:cNvSpPr/>
            <p:nvPr/>
          </p:nvSpPr>
          <p:spPr>
            <a:xfrm>
              <a:off x="4171244" y="3842252"/>
              <a:ext cx="21141" cy="53127"/>
            </a:xfrm>
            <a:custGeom>
              <a:avLst/>
              <a:gdLst/>
              <a:ahLst/>
              <a:cxnLst/>
              <a:rect l="l" t="t" r="r" b="b"/>
              <a:pathLst>
                <a:path w="809" h="2033" extrusionOk="0">
                  <a:moveTo>
                    <a:pt x="404" y="1"/>
                  </a:moveTo>
                  <a:cubicBezTo>
                    <a:pt x="202" y="1"/>
                    <a:pt x="0" y="136"/>
                    <a:pt x="0" y="405"/>
                  </a:cubicBezTo>
                  <a:lnTo>
                    <a:pt x="0" y="1636"/>
                  </a:lnTo>
                  <a:cubicBezTo>
                    <a:pt x="0" y="1900"/>
                    <a:pt x="200" y="2032"/>
                    <a:pt x="401" y="2032"/>
                  </a:cubicBezTo>
                  <a:cubicBezTo>
                    <a:pt x="601" y="2032"/>
                    <a:pt x="803" y="1900"/>
                    <a:pt x="808" y="1636"/>
                  </a:cubicBezTo>
                  <a:lnTo>
                    <a:pt x="808" y="405"/>
                  </a:lnTo>
                  <a:cubicBezTo>
                    <a:pt x="808" y="136"/>
                    <a:pt x="606" y="1"/>
                    <a:pt x="404" y="1"/>
                  </a:cubicBezTo>
                  <a:close/>
                </a:path>
              </a:pathLst>
            </a:custGeom>
            <a:solidFill>
              <a:srgbClr val="C7D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4216;p71"/>
            <p:cNvSpPr/>
            <p:nvPr/>
          </p:nvSpPr>
          <p:spPr>
            <a:xfrm>
              <a:off x="4238091" y="3842252"/>
              <a:ext cx="20880" cy="53127"/>
            </a:xfrm>
            <a:custGeom>
              <a:avLst/>
              <a:gdLst/>
              <a:ahLst/>
              <a:cxnLst/>
              <a:rect l="l" t="t" r="r" b="b"/>
              <a:pathLst>
                <a:path w="799" h="2033" extrusionOk="0">
                  <a:moveTo>
                    <a:pt x="399" y="1"/>
                  </a:moveTo>
                  <a:cubicBezTo>
                    <a:pt x="200" y="1"/>
                    <a:pt x="0" y="136"/>
                    <a:pt x="0" y="405"/>
                  </a:cubicBezTo>
                  <a:lnTo>
                    <a:pt x="0" y="1636"/>
                  </a:lnTo>
                  <a:cubicBezTo>
                    <a:pt x="0" y="1900"/>
                    <a:pt x="200" y="2032"/>
                    <a:pt x="399" y="2032"/>
                  </a:cubicBezTo>
                  <a:cubicBezTo>
                    <a:pt x="599" y="2032"/>
                    <a:pt x="798" y="1900"/>
                    <a:pt x="798" y="1636"/>
                  </a:cubicBezTo>
                  <a:lnTo>
                    <a:pt x="798" y="405"/>
                  </a:lnTo>
                  <a:cubicBezTo>
                    <a:pt x="798" y="136"/>
                    <a:pt x="599" y="1"/>
                    <a:pt x="399" y="1"/>
                  </a:cubicBezTo>
                  <a:close/>
                </a:path>
              </a:pathLst>
            </a:custGeom>
            <a:solidFill>
              <a:srgbClr val="C7D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4217;p71"/>
            <p:cNvSpPr/>
            <p:nvPr/>
          </p:nvSpPr>
          <p:spPr>
            <a:xfrm>
              <a:off x="4038047" y="3842252"/>
              <a:ext cx="21141" cy="29504"/>
            </a:xfrm>
            <a:custGeom>
              <a:avLst/>
              <a:gdLst/>
              <a:ahLst/>
              <a:cxnLst/>
              <a:rect l="l" t="t" r="r" b="b"/>
              <a:pathLst>
                <a:path w="809" h="1129" extrusionOk="0">
                  <a:moveTo>
                    <a:pt x="405" y="1"/>
                  </a:moveTo>
                  <a:cubicBezTo>
                    <a:pt x="203" y="1"/>
                    <a:pt x="1" y="136"/>
                    <a:pt x="1" y="405"/>
                  </a:cubicBezTo>
                  <a:lnTo>
                    <a:pt x="1" y="732"/>
                  </a:lnTo>
                  <a:cubicBezTo>
                    <a:pt x="1" y="996"/>
                    <a:pt x="203" y="1128"/>
                    <a:pt x="405" y="1128"/>
                  </a:cubicBezTo>
                  <a:cubicBezTo>
                    <a:pt x="607" y="1128"/>
                    <a:pt x="809" y="996"/>
                    <a:pt x="809" y="732"/>
                  </a:cubicBezTo>
                  <a:lnTo>
                    <a:pt x="809" y="405"/>
                  </a:lnTo>
                  <a:cubicBezTo>
                    <a:pt x="809" y="136"/>
                    <a:pt x="607" y="1"/>
                    <a:pt x="405" y="1"/>
                  </a:cubicBezTo>
                  <a:close/>
                </a:path>
              </a:pathLst>
            </a:custGeom>
            <a:solidFill>
              <a:srgbClr val="D9E0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4218;p71"/>
            <p:cNvSpPr/>
            <p:nvPr/>
          </p:nvSpPr>
          <p:spPr>
            <a:xfrm>
              <a:off x="4104659" y="3842252"/>
              <a:ext cx="21115" cy="29504"/>
            </a:xfrm>
            <a:custGeom>
              <a:avLst/>
              <a:gdLst/>
              <a:ahLst/>
              <a:cxnLst/>
              <a:rect l="l" t="t" r="r" b="b"/>
              <a:pathLst>
                <a:path w="808" h="1129" extrusionOk="0">
                  <a:moveTo>
                    <a:pt x="404" y="1"/>
                  </a:moveTo>
                  <a:cubicBezTo>
                    <a:pt x="202" y="1"/>
                    <a:pt x="0" y="136"/>
                    <a:pt x="0" y="405"/>
                  </a:cubicBezTo>
                  <a:lnTo>
                    <a:pt x="0" y="732"/>
                  </a:lnTo>
                  <a:cubicBezTo>
                    <a:pt x="0" y="996"/>
                    <a:pt x="202" y="1128"/>
                    <a:pt x="404" y="1128"/>
                  </a:cubicBezTo>
                  <a:cubicBezTo>
                    <a:pt x="606" y="1128"/>
                    <a:pt x="808" y="996"/>
                    <a:pt x="808" y="732"/>
                  </a:cubicBezTo>
                  <a:lnTo>
                    <a:pt x="808" y="405"/>
                  </a:lnTo>
                  <a:cubicBezTo>
                    <a:pt x="808" y="136"/>
                    <a:pt x="606" y="1"/>
                    <a:pt x="404" y="1"/>
                  </a:cubicBezTo>
                  <a:close/>
                </a:path>
              </a:pathLst>
            </a:custGeom>
            <a:solidFill>
              <a:srgbClr val="D9E0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4219;p71"/>
            <p:cNvSpPr/>
            <p:nvPr/>
          </p:nvSpPr>
          <p:spPr>
            <a:xfrm>
              <a:off x="4171244" y="3842252"/>
              <a:ext cx="21141" cy="29504"/>
            </a:xfrm>
            <a:custGeom>
              <a:avLst/>
              <a:gdLst/>
              <a:ahLst/>
              <a:cxnLst/>
              <a:rect l="l" t="t" r="r" b="b"/>
              <a:pathLst>
                <a:path w="809" h="1129" extrusionOk="0">
                  <a:moveTo>
                    <a:pt x="404" y="1"/>
                  </a:moveTo>
                  <a:cubicBezTo>
                    <a:pt x="202" y="1"/>
                    <a:pt x="0" y="136"/>
                    <a:pt x="0" y="405"/>
                  </a:cubicBezTo>
                  <a:lnTo>
                    <a:pt x="0" y="732"/>
                  </a:lnTo>
                  <a:cubicBezTo>
                    <a:pt x="0" y="996"/>
                    <a:pt x="200" y="1128"/>
                    <a:pt x="401" y="1128"/>
                  </a:cubicBezTo>
                  <a:cubicBezTo>
                    <a:pt x="601" y="1128"/>
                    <a:pt x="803" y="996"/>
                    <a:pt x="808" y="732"/>
                  </a:cubicBezTo>
                  <a:lnTo>
                    <a:pt x="808" y="405"/>
                  </a:lnTo>
                  <a:cubicBezTo>
                    <a:pt x="808" y="136"/>
                    <a:pt x="606" y="1"/>
                    <a:pt x="404" y="1"/>
                  </a:cubicBezTo>
                  <a:close/>
                </a:path>
              </a:pathLst>
            </a:custGeom>
            <a:solidFill>
              <a:srgbClr val="D9E0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4220;p71"/>
            <p:cNvSpPr/>
            <p:nvPr/>
          </p:nvSpPr>
          <p:spPr>
            <a:xfrm>
              <a:off x="4238091" y="3842252"/>
              <a:ext cx="20880" cy="29504"/>
            </a:xfrm>
            <a:custGeom>
              <a:avLst/>
              <a:gdLst/>
              <a:ahLst/>
              <a:cxnLst/>
              <a:rect l="l" t="t" r="r" b="b"/>
              <a:pathLst>
                <a:path w="799" h="1129" extrusionOk="0">
                  <a:moveTo>
                    <a:pt x="399" y="1"/>
                  </a:moveTo>
                  <a:cubicBezTo>
                    <a:pt x="200" y="1"/>
                    <a:pt x="0" y="136"/>
                    <a:pt x="0" y="405"/>
                  </a:cubicBezTo>
                  <a:lnTo>
                    <a:pt x="0" y="732"/>
                  </a:lnTo>
                  <a:cubicBezTo>
                    <a:pt x="0" y="996"/>
                    <a:pt x="200" y="1128"/>
                    <a:pt x="399" y="1128"/>
                  </a:cubicBezTo>
                  <a:cubicBezTo>
                    <a:pt x="599" y="1128"/>
                    <a:pt x="798" y="996"/>
                    <a:pt x="798" y="732"/>
                  </a:cubicBezTo>
                  <a:lnTo>
                    <a:pt x="798" y="405"/>
                  </a:lnTo>
                  <a:cubicBezTo>
                    <a:pt x="798" y="136"/>
                    <a:pt x="599" y="1"/>
                    <a:pt x="399" y="1"/>
                  </a:cubicBezTo>
                  <a:close/>
                </a:path>
              </a:pathLst>
            </a:custGeom>
            <a:solidFill>
              <a:srgbClr val="D9E0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4221;p71"/>
            <p:cNvSpPr/>
            <p:nvPr/>
          </p:nvSpPr>
          <p:spPr>
            <a:xfrm>
              <a:off x="3985547" y="3919657"/>
              <a:ext cx="167483" cy="163145"/>
            </a:xfrm>
            <a:custGeom>
              <a:avLst/>
              <a:gdLst/>
              <a:ahLst/>
              <a:cxnLst/>
              <a:rect l="l" t="t" r="r" b="b"/>
              <a:pathLst>
                <a:path w="6409" h="6243" extrusionOk="0">
                  <a:moveTo>
                    <a:pt x="226" y="1"/>
                  </a:moveTo>
                  <a:cubicBezTo>
                    <a:pt x="113" y="1"/>
                    <a:pt x="0" y="78"/>
                    <a:pt x="10" y="231"/>
                  </a:cubicBezTo>
                  <a:lnTo>
                    <a:pt x="10" y="1607"/>
                  </a:lnTo>
                  <a:cubicBezTo>
                    <a:pt x="19" y="2626"/>
                    <a:pt x="837" y="3443"/>
                    <a:pt x="1856" y="3453"/>
                  </a:cubicBezTo>
                  <a:lnTo>
                    <a:pt x="2606" y="3453"/>
                  </a:lnTo>
                  <a:cubicBezTo>
                    <a:pt x="3260" y="3453"/>
                    <a:pt x="3789" y="3972"/>
                    <a:pt x="3789" y="4626"/>
                  </a:cubicBezTo>
                  <a:cubicBezTo>
                    <a:pt x="3789" y="5520"/>
                    <a:pt x="4510" y="6241"/>
                    <a:pt x="5404" y="6241"/>
                  </a:cubicBezTo>
                  <a:lnTo>
                    <a:pt x="6106" y="6241"/>
                  </a:lnTo>
                  <a:cubicBezTo>
                    <a:pt x="6113" y="6242"/>
                    <a:pt x="6119" y="6242"/>
                    <a:pt x="6124" y="6242"/>
                  </a:cubicBezTo>
                  <a:cubicBezTo>
                    <a:pt x="6408" y="6242"/>
                    <a:pt x="6408" y="5808"/>
                    <a:pt x="6124" y="5808"/>
                  </a:cubicBezTo>
                  <a:cubicBezTo>
                    <a:pt x="6119" y="5808"/>
                    <a:pt x="6113" y="5808"/>
                    <a:pt x="6106" y="5809"/>
                  </a:cubicBezTo>
                  <a:lnTo>
                    <a:pt x="6106" y="5818"/>
                  </a:lnTo>
                  <a:lnTo>
                    <a:pt x="5404" y="5818"/>
                  </a:lnTo>
                  <a:cubicBezTo>
                    <a:pt x="4751" y="5818"/>
                    <a:pt x="4222" y="5290"/>
                    <a:pt x="4222" y="4636"/>
                  </a:cubicBezTo>
                  <a:cubicBezTo>
                    <a:pt x="4222" y="3741"/>
                    <a:pt x="3500" y="3020"/>
                    <a:pt x="2606" y="3020"/>
                  </a:cubicBezTo>
                  <a:lnTo>
                    <a:pt x="1856" y="3020"/>
                  </a:lnTo>
                  <a:cubicBezTo>
                    <a:pt x="1077" y="3020"/>
                    <a:pt x="443" y="2385"/>
                    <a:pt x="443" y="1607"/>
                  </a:cubicBezTo>
                  <a:lnTo>
                    <a:pt x="443" y="231"/>
                  </a:lnTo>
                  <a:cubicBezTo>
                    <a:pt x="452" y="78"/>
                    <a:pt x="339" y="1"/>
                    <a:pt x="226" y="1"/>
                  </a:cubicBezTo>
                  <a:close/>
                </a:path>
              </a:pathLst>
            </a:custGeom>
            <a:solidFill>
              <a:srgbClr val="8FA1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4222;p71"/>
            <p:cNvSpPr/>
            <p:nvPr/>
          </p:nvSpPr>
          <p:spPr>
            <a:xfrm>
              <a:off x="4167116" y="3935990"/>
              <a:ext cx="147126" cy="143755"/>
            </a:xfrm>
            <a:custGeom>
              <a:avLst/>
              <a:gdLst/>
              <a:ahLst/>
              <a:cxnLst/>
              <a:rect l="l" t="t" r="r" b="b"/>
              <a:pathLst>
                <a:path w="5630" h="5501" extrusionOk="0">
                  <a:moveTo>
                    <a:pt x="4505" y="1"/>
                  </a:moveTo>
                  <a:cubicBezTo>
                    <a:pt x="4244" y="1"/>
                    <a:pt x="3983" y="99"/>
                    <a:pt x="3784" y="299"/>
                  </a:cubicBezTo>
                  <a:lnTo>
                    <a:pt x="3764" y="308"/>
                  </a:lnTo>
                  <a:lnTo>
                    <a:pt x="3120" y="953"/>
                  </a:lnTo>
                  <a:lnTo>
                    <a:pt x="755" y="3318"/>
                  </a:lnTo>
                  <a:cubicBezTo>
                    <a:pt x="658" y="3414"/>
                    <a:pt x="582" y="3539"/>
                    <a:pt x="543" y="3674"/>
                  </a:cubicBezTo>
                  <a:lnTo>
                    <a:pt x="245" y="4636"/>
                  </a:lnTo>
                  <a:lnTo>
                    <a:pt x="33" y="5347"/>
                  </a:lnTo>
                  <a:cubicBezTo>
                    <a:pt x="1" y="5420"/>
                    <a:pt x="58" y="5500"/>
                    <a:pt x="134" y="5500"/>
                  </a:cubicBezTo>
                  <a:cubicBezTo>
                    <a:pt x="148" y="5500"/>
                    <a:pt x="163" y="5497"/>
                    <a:pt x="178" y="5491"/>
                  </a:cubicBezTo>
                  <a:lnTo>
                    <a:pt x="880" y="5270"/>
                  </a:lnTo>
                  <a:lnTo>
                    <a:pt x="1841" y="4972"/>
                  </a:lnTo>
                  <a:cubicBezTo>
                    <a:pt x="1918" y="4953"/>
                    <a:pt x="1985" y="4924"/>
                    <a:pt x="2043" y="4886"/>
                  </a:cubicBezTo>
                  <a:cubicBezTo>
                    <a:pt x="2101" y="4847"/>
                    <a:pt x="2159" y="4809"/>
                    <a:pt x="2197" y="4761"/>
                  </a:cubicBezTo>
                  <a:lnTo>
                    <a:pt x="4563" y="2405"/>
                  </a:lnTo>
                  <a:lnTo>
                    <a:pt x="5226" y="1741"/>
                  </a:lnTo>
                  <a:cubicBezTo>
                    <a:pt x="5630" y="1337"/>
                    <a:pt x="5620" y="674"/>
                    <a:pt x="5207" y="280"/>
                  </a:cubicBezTo>
                  <a:cubicBezTo>
                    <a:pt x="5012" y="94"/>
                    <a:pt x="4759" y="1"/>
                    <a:pt x="4505" y="1"/>
                  </a:cubicBezTo>
                  <a:close/>
                </a:path>
              </a:pathLst>
            </a:custGeom>
            <a:solidFill>
              <a:srgbClr val="CAD5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4223;p71"/>
            <p:cNvSpPr/>
            <p:nvPr/>
          </p:nvSpPr>
          <p:spPr>
            <a:xfrm>
              <a:off x="4167298" y="4057114"/>
              <a:ext cx="22814" cy="22474"/>
            </a:xfrm>
            <a:custGeom>
              <a:avLst/>
              <a:gdLst/>
              <a:ahLst/>
              <a:cxnLst/>
              <a:rect l="l" t="t" r="r" b="b"/>
              <a:pathLst>
                <a:path w="873" h="860" extrusionOk="0">
                  <a:moveTo>
                    <a:pt x="238" y="1"/>
                  </a:moveTo>
                  <a:lnTo>
                    <a:pt x="26" y="712"/>
                  </a:lnTo>
                  <a:cubicBezTo>
                    <a:pt x="1" y="790"/>
                    <a:pt x="60" y="859"/>
                    <a:pt x="134" y="859"/>
                  </a:cubicBezTo>
                  <a:cubicBezTo>
                    <a:pt x="143" y="859"/>
                    <a:pt x="152" y="859"/>
                    <a:pt x="161" y="856"/>
                  </a:cubicBezTo>
                  <a:lnTo>
                    <a:pt x="873" y="635"/>
                  </a:lnTo>
                  <a:cubicBezTo>
                    <a:pt x="844" y="299"/>
                    <a:pt x="575" y="30"/>
                    <a:pt x="238" y="1"/>
                  </a:cubicBezTo>
                  <a:close/>
                </a:path>
              </a:pathLst>
            </a:custGeom>
            <a:solidFill>
              <a:srgbClr val="8FA1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4224;p71"/>
            <p:cNvSpPr/>
            <p:nvPr/>
          </p:nvSpPr>
          <p:spPr>
            <a:xfrm>
              <a:off x="4183814" y="3960868"/>
              <a:ext cx="102544" cy="102570"/>
            </a:xfrm>
            <a:custGeom>
              <a:avLst/>
              <a:gdLst/>
              <a:ahLst/>
              <a:cxnLst/>
              <a:rect l="l" t="t" r="r" b="b"/>
              <a:pathLst>
                <a:path w="3924" h="3925" extrusionOk="0">
                  <a:moveTo>
                    <a:pt x="2472" y="1"/>
                  </a:moveTo>
                  <a:lnTo>
                    <a:pt x="116" y="2357"/>
                  </a:lnTo>
                  <a:cubicBezTo>
                    <a:pt x="68" y="2405"/>
                    <a:pt x="29" y="2453"/>
                    <a:pt x="0" y="2511"/>
                  </a:cubicBezTo>
                  <a:lnTo>
                    <a:pt x="673" y="3193"/>
                  </a:lnTo>
                  <a:lnTo>
                    <a:pt x="1395" y="3914"/>
                  </a:lnTo>
                  <a:lnTo>
                    <a:pt x="1404" y="3924"/>
                  </a:lnTo>
                  <a:cubicBezTo>
                    <a:pt x="1462" y="3895"/>
                    <a:pt x="1520" y="3847"/>
                    <a:pt x="1558" y="3809"/>
                  </a:cubicBezTo>
                  <a:lnTo>
                    <a:pt x="3924" y="1443"/>
                  </a:lnTo>
                  <a:lnTo>
                    <a:pt x="2472" y="1"/>
                  </a:lnTo>
                  <a:close/>
                </a:path>
              </a:pathLst>
            </a:custGeom>
            <a:solidFill>
              <a:srgbClr val="7C91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4225;p71"/>
            <p:cNvSpPr/>
            <p:nvPr/>
          </p:nvSpPr>
          <p:spPr>
            <a:xfrm>
              <a:off x="4265975" y="3936120"/>
              <a:ext cx="48267" cy="45392"/>
            </a:xfrm>
            <a:custGeom>
              <a:avLst/>
              <a:gdLst/>
              <a:ahLst/>
              <a:cxnLst/>
              <a:rect l="l" t="t" r="r" b="b"/>
              <a:pathLst>
                <a:path w="1847" h="1737" extrusionOk="0">
                  <a:moveTo>
                    <a:pt x="722" y="1"/>
                  </a:moveTo>
                  <a:cubicBezTo>
                    <a:pt x="461" y="1"/>
                    <a:pt x="200" y="99"/>
                    <a:pt x="1" y="294"/>
                  </a:cubicBezTo>
                  <a:lnTo>
                    <a:pt x="1443" y="1736"/>
                  </a:lnTo>
                  <a:cubicBezTo>
                    <a:pt x="1847" y="1332"/>
                    <a:pt x="1837" y="678"/>
                    <a:pt x="1424" y="284"/>
                  </a:cubicBezTo>
                  <a:cubicBezTo>
                    <a:pt x="1229" y="94"/>
                    <a:pt x="976" y="1"/>
                    <a:pt x="722" y="1"/>
                  </a:cubicBezTo>
                  <a:close/>
                </a:path>
              </a:pathLst>
            </a:custGeom>
            <a:solidFill>
              <a:srgbClr val="657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4226;p71"/>
            <p:cNvSpPr/>
            <p:nvPr/>
          </p:nvSpPr>
          <p:spPr>
            <a:xfrm>
              <a:off x="4201401" y="3978455"/>
              <a:ext cx="84957" cy="84983"/>
            </a:xfrm>
            <a:custGeom>
              <a:avLst/>
              <a:gdLst/>
              <a:ahLst/>
              <a:cxnLst/>
              <a:rect l="l" t="t" r="r" b="b"/>
              <a:pathLst>
                <a:path w="3251" h="3252" extrusionOk="0">
                  <a:moveTo>
                    <a:pt x="2481" y="1"/>
                  </a:moveTo>
                  <a:lnTo>
                    <a:pt x="116" y="2366"/>
                  </a:lnTo>
                  <a:cubicBezTo>
                    <a:pt x="77" y="2405"/>
                    <a:pt x="29" y="2463"/>
                    <a:pt x="0" y="2520"/>
                  </a:cubicBezTo>
                  <a:lnTo>
                    <a:pt x="722" y="3241"/>
                  </a:lnTo>
                  <a:lnTo>
                    <a:pt x="731" y="3251"/>
                  </a:lnTo>
                  <a:cubicBezTo>
                    <a:pt x="789" y="3222"/>
                    <a:pt x="847" y="3174"/>
                    <a:pt x="885" y="3136"/>
                  </a:cubicBezTo>
                  <a:lnTo>
                    <a:pt x="3251" y="770"/>
                  </a:lnTo>
                  <a:lnTo>
                    <a:pt x="2481" y="1"/>
                  </a:lnTo>
                  <a:close/>
                </a:path>
              </a:pathLst>
            </a:custGeom>
            <a:solidFill>
              <a:srgbClr val="9EAE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4227;p71"/>
            <p:cNvSpPr/>
            <p:nvPr/>
          </p:nvSpPr>
          <p:spPr>
            <a:xfrm>
              <a:off x="4265975" y="3936120"/>
              <a:ext cx="48032" cy="45392"/>
            </a:xfrm>
            <a:custGeom>
              <a:avLst/>
              <a:gdLst/>
              <a:ahLst/>
              <a:cxnLst/>
              <a:rect l="l" t="t" r="r" b="b"/>
              <a:pathLst>
                <a:path w="1838" h="1737" extrusionOk="0">
                  <a:moveTo>
                    <a:pt x="718" y="1"/>
                  </a:moveTo>
                  <a:cubicBezTo>
                    <a:pt x="459" y="1"/>
                    <a:pt x="200" y="99"/>
                    <a:pt x="1" y="294"/>
                  </a:cubicBezTo>
                  <a:lnTo>
                    <a:pt x="674" y="967"/>
                  </a:lnTo>
                  <a:lnTo>
                    <a:pt x="1443" y="1736"/>
                  </a:lnTo>
                  <a:cubicBezTo>
                    <a:pt x="1837" y="1332"/>
                    <a:pt x="1837" y="678"/>
                    <a:pt x="1424" y="284"/>
                  </a:cubicBezTo>
                  <a:cubicBezTo>
                    <a:pt x="1224" y="94"/>
                    <a:pt x="971" y="1"/>
                    <a:pt x="718" y="1"/>
                  </a:cubicBezTo>
                  <a:close/>
                </a:path>
              </a:pathLst>
            </a:custGeom>
            <a:solidFill>
              <a:srgbClr val="657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4228;p71"/>
            <p:cNvSpPr/>
            <p:nvPr/>
          </p:nvSpPr>
          <p:spPr>
            <a:xfrm>
              <a:off x="4283562" y="3953734"/>
              <a:ext cx="29425" cy="27779"/>
            </a:xfrm>
            <a:custGeom>
              <a:avLst/>
              <a:gdLst/>
              <a:ahLst/>
              <a:cxnLst/>
              <a:rect l="l" t="t" r="r" b="b"/>
              <a:pathLst>
                <a:path w="1126" h="1063" extrusionOk="0">
                  <a:moveTo>
                    <a:pt x="728" y="1"/>
                  </a:moveTo>
                  <a:cubicBezTo>
                    <a:pt x="461" y="1"/>
                    <a:pt x="198" y="103"/>
                    <a:pt x="1" y="293"/>
                  </a:cubicBezTo>
                  <a:lnTo>
                    <a:pt x="770" y="1062"/>
                  </a:lnTo>
                  <a:cubicBezTo>
                    <a:pt x="1030" y="793"/>
                    <a:pt x="1126" y="408"/>
                    <a:pt x="1020" y="43"/>
                  </a:cubicBezTo>
                  <a:cubicBezTo>
                    <a:pt x="924" y="15"/>
                    <a:pt x="826" y="1"/>
                    <a:pt x="728" y="1"/>
                  </a:cubicBez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4229;p71"/>
            <p:cNvSpPr/>
            <p:nvPr/>
          </p:nvSpPr>
          <p:spPr>
            <a:xfrm>
              <a:off x="4248649" y="3943777"/>
              <a:ext cx="55061" cy="55061"/>
            </a:xfrm>
            <a:custGeom>
              <a:avLst/>
              <a:gdLst/>
              <a:ahLst/>
              <a:cxnLst/>
              <a:rect l="l" t="t" r="r" b="b"/>
              <a:pathLst>
                <a:path w="2107" h="2107" extrusionOk="0">
                  <a:moveTo>
                    <a:pt x="664" y="1"/>
                  </a:moveTo>
                  <a:lnTo>
                    <a:pt x="644" y="10"/>
                  </a:lnTo>
                  <a:lnTo>
                    <a:pt x="0" y="664"/>
                  </a:lnTo>
                  <a:lnTo>
                    <a:pt x="1443" y="2107"/>
                  </a:lnTo>
                  <a:lnTo>
                    <a:pt x="2106" y="1443"/>
                  </a:lnTo>
                  <a:lnTo>
                    <a:pt x="664" y="1"/>
                  </a:lnTo>
                  <a:close/>
                </a:path>
              </a:pathLst>
            </a:custGeom>
            <a:solidFill>
              <a:srgbClr val="D9E0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4230;p71"/>
            <p:cNvSpPr/>
            <p:nvPr/>
          </p:nvSpPr>
          <p:spPr>
            <a:xfrm>
              <a:off x="4266236" y="3961364"/>
              <a:ext cx="37474" cy="37474"/>
            </a:xfrm>
            <a:custGeom>
              <a:avLst/>
              <a:gdLst/>
              <a:ahLst/>
              <a:cxnLst/>
              <a:rect l="l" t="t" r="r" b="b"/>
              <a:pathLst>
                <a:path w="1434" h="1434" extrusionOk="0">
                  <a:moveTo>
                    <a:pt x="664" y="1"/>
                  </a:moveTo>
                  <a:lnTo>
                    <a:pt x="654" y="20"/>
                  </a:lnTo>
                  <a:lnTo>
                    <a:pt x="0" y="664"/>
                  </a:lnTo>
                  <a:lnTo>
                    <a:pt x="770" y="1434"/>
                  </a:lnTo>
                  <a:lnTo>
                    <a:pt x="1433" y="770"/>
                  </a:lnTo>
                  <a:lnTo>
                    <a:pt x="664" y="1"/>
                  </a:lnTo>
                  <a:close/>
                </a:path>
              </a:pathLst>
            </a:custGeom>
            <a:solidFill>
              <a:srgbClr val="EA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4231;p71"/>
            <p:cNvSpPr/>
            <p:nvPr/>
          </p:nvSpPr>
          <p:spPr>
            <a:xfrm>
              <a:off x="4266236" y="3961364"/>
              <a:ext cx="37474" cy="37474"/>
            </a:xfrm>
            <a:custGeom>
              <a:avLst/>
              <a:gdLst/>
              <a:ahLst/>
              <a:cxnLst/>
              <a:rect l="l" t="t" r="r" b="b"/>
              <a:pathLst>
                <a:path w="1434" h="1434" extrusionOk="0">
                  <a:moveTo>
                    <a:pt x="664" y="1"/>
                  </a:moveTo>
                  <a:lnTo>
                    <a:pt x="654" y="20"/>
                  </a:lnTo>
                  <a:lnTo>
                    <a:pt x="0" y="664"/>
                  </a:lnTo>
                  <a:lnTo>
                    <a:pt x="770" y="1434"/>
                  </a:lnTo>
                  <a:lnTo>
                    <a:pt x="1433" y="770"/>
                  </a:lnTo>
                  <a:lnTo>
                    <a:pt x="664" y="1"/>
                  </a:lnTo>
                  <a:close/>
                </a:path>
              </a:pathLst>
            </a:custGeom>
            <a:solidFill>
              <a:srgbClr val="EA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416" y="96553"/>
            <a:ext cx="914479" cy="92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2344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Google Shape;1155;p45"/>
          <p:cNvSpPr txBox="1">
            <a:spLocks noGrp="1"/>
          </p:cNvSpPr>
          <p:nvPr>
            <p:ph type="subTitle" idx="6"/>
          </p:nvPr>
        </p:nvSpPr>
        <p:spPr>
          <a:xfrm>
            <a:off x="1101224" y="3626575"/>
            <a:ext cx="2333092" cy="6869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/>
              <a:t>за внесени социални осигуровки и данък</a:t>
            </a:r>
            <a:endParaRPr dirty="0"/>
          </a:p>
        </p:txBody>
      </p:sp>
      <p:sp>
        <p:nvSpPr>
          <p:cNvPr id="1156" name="Google Shape;1156;p45"/>
          <p:cNvSpPr txBox="1">
            <a:spLocks noGrp="1"/>
          </p:cNvSpPr>
          <p:nvPr>
            <p:ph type="title" idx="3"/>
          </p:nvPr>
        </p:nvSpPr>
        <p:spPr>
          <a:xfrm>
            <a:off x="3578997" y="1682850"/>
            <a:ext cx="1986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600" dirty="0" smtClean="0"/>
              <a:t>Рекапитулация</a:t>
            </a:r>
            <a:endParaRPr sz="1600" dirty="0"/>
          </a:p>
        </p:txBody>
      </p:sp>
      <p:sp>
        <p:nvSpPr>
          <p:cNvPr id="1157" name="Google Shape;1157;p45"/>
          <p:cNvSpPr txBox="1">
            <a:spLocks noGrp="1"/>
          </p:cNvSpPr>
          <p:nvPr>
            <p:ph type="subTitle" idx="4"/>
          </p:nvPr>
        </p:nvSpPr>
        <p:spPr>
          <a:xfrm>
            <a:off x="6056776" y="2053675"/>
            <a:ext cx="1986000" cy="68062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/>
              <a:t>за изплатени възнаграждения</a:t>
            </a:r>
            <a:endParaRPr dirty="0"/>
          </a:p>
        </p:txBody>
      </p:sp>
      <p:sp>
        <p:nvSpPr>
          <p:cNvPr id="1158" name="Google Shape;1158;p45"/>
          <p:cNvSpPr txBox="1">
            <a:spLocks noGrp="1"/>
          </p:cNvSpPr>
          <p:nvPr>
            <p:ph type="subTitle" idx="8"/>
          </p:nvPr>
        </p:nvSpPr>
        <p:spPr>
          <a:xfrm>
            <a:off x="3578997" y="3626574"/>
            <a:ext cx="1986000" cy="86036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/>
              <a:t>за лицата с пропорционално отчитане</a:t>
            </a:r>
            <a:endParaRPr dirty="0"/>
          </a:p>
        </p:txBody>
      </p:sp>
      <p:sp>
        <p:nvSpPr>
          <p:cNvPr id="1159" name="Google Shape;1159;p45"/>
          <p:cNvSpPr txBox="1">
            <a:spLocks noGrp="1"/>
          </p:cNvSpPr>
          <p:nvPr>
            <p:ph type="subTitle" idx="1"/>
          </p:nvPr>
        </p:nvSpPr>
        <p:spPr>
          <a:xfrm>
            <a:off x="1101224" y="2125449"/>
            <a:ext cx="2333092" cy="58990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/>
              <a:t>от счетоводната система с минимум изискуеми реквизити</a:t>
            </a:r>
            <a:endParaRPr dirty="0"/>
          </a:p>
        </p:txBody>
      </p:sp>
      <p:sp>
        <p:nvSpPr>
          <p:cNvPr id="1160" name="Google Shape;1160;p45"/>
          <p:cNvSpPr txBox="1">
            <a:spLocks noGrp="1"/>
          </p:cNvSpPr>
          <p:nvPr>
            <p:ph type="title" idx="5"/>
          </p:nvPr>
        </p:nvSpPr>
        <p:spPr>
          <a:xfrm>
            <a:off x="1101224" y="3268650"/>
            <a:ext cx="1986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l"/>
            <a:r>
              <a:rPr lang="bg-BG" sz="1600" dirty="0"/>
              <a:t>Банкови извлечения</a:t>
            </a:r>
          </a:p>
        </p:txBody>
      </p:sp>
      <p:sp>
        <p:nvSpPr>
          <p:cNvPr id="1161" name="Google Shape;1161;p45"/>
          <p:cNvSpPr txBox="1">
            <a:spLocks noGrp="1"/>
          </p:cNvSpPr>
          <p:nvPr>
            <p:ph type="title" idx="7"/>
          </p:nvPr>
        </p:nvSpPr>
        <p:spPr>
          <a:xfrm>
            <a:off x="3578997" y="3268650"/>
            <a:ext cx="1986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600" dirty="0" smtClean="0"/>
              <a:t>Отчетен доклад и фишове - </a:t>
            </a:r>
            <a:endParaRPr sz="1600" dirty="0"/>
          </a:p>
        </p:txBody>
      </p:sp>
      <p:sp>
        <p:nvSpPr>
          <p:cNvPr id="1162" name="Google Shape;1162;p45"/>
          <p:cNvSpPr txBox="1">
            <a:spLocks noGrp="1"/>
          </p:cNvSpPr>
          <p:nvPr>
            <p:ph type="title" idx="2"/>
          </p:nvPr>
        </p:nvSpPr>
        <p:spPr>
          <a:xfrm>
            <a:off x="1101224" y="1682850"/>
            <a:ext cx="2333092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600" dirty="0" smtClean="0"/>
              <a:t>Разчетно-платежна ведомост</a:t>
            </a:r>
            <a:endParaRPr sz="1600" dirty="0"/>
          </a:p>
        </p:txBody>
      </p:sp>
      <p:sp>
        <p:nvSpPr>
          <p:cNvPr id="1163" name="Google Shape;1163;p45"/>
          <p:cNvSpPr txBox="1">
            <a:spLocks noGrp="1"/>
          </p:cNvSpPr>
          <p:nvPr>
            <p:ph type="title" idx="9"/>
          </p:nvPr>
        </p:nvSpPr>
        <p:spPr>
          <a:xfrm>
            <a:off x="6056776" y="1682850"/>
            <a:ext cx="1914727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600" dirty="0" smtClean="0"/>
              <a:t>Банкови извлечения</a:t>
            </a:r>
            <a:endParaRPr sz="1600" dirty="0"/>
          </a:p>
        </p:txBody>
      </p:sp>
      <p:sp>
        <p:nvSpPr>
          <p:cNvPr id="1366" name="Google Shape;1366;p45"/>
          <p:cNvSpPr txBox="1">
            <a:spLocks noGrp="1"/>
          </p:cNvSpPr>
          <p:nvPr>
            <p:ph type="title" idx="14"/>
          </p:nvPr>
        </p:nvSpPr>
        <p:spPr>
          <a:xfrm>
            <a:off x="6056776" y="3268650"/>
            <a:ext cx="1986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600" dirty="0" smtClean="0"/>
              <a:t>40 % единна ставка </a:t>
            </a:r>
            <a:endParaRPr sz="1600" dirty="0"/>
          </a:p>
        </p:txBody>
      </p:sp>
      <p:sp>
        <p:nvSpPr>
          <p:cNvPr id="1367" name="Google Shape;1367;p45"/>
          <p:cNvSpPr txBox="1">
            <a:spLocks noGrp="1"/>
          </p:cNvSpPr>
          <p:nvPr>
            <p:ph type="subTitle" idx="15"/>
          </p:nvPr>
        </p:nvSpPr>
        <p:spPr>
          <a:xfrm>
            <a:off x="6056776" y="3626575"/>
            <a:ext cx="1986000" cy="86036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b="1" dirty="0" smtClean="0">
                <a:solidFill>
                  <a:srgbClr val="FF0000"/>
                </a:solidFill>
              </a:rPr>
              <a:t>не се представят документи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</p:txBody>
      </p:sp>
      <p:sp>
        <p:nvSpPr>
          <p:cNvPr id="1368" name="Google Shape;1368;p4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800" dirty="0" smtClean="0"/>
              <a:t>Документи, доказващи финансовото изпълнение</a:t>
            </a:r>
            <a:endParaRPr sz="1800" dirty="0"/>
          </a:p>
        </p:txBody>
      </p:sp>
      <p:sp>
        <p:nvSpPr>
          <p:cNvPr id="273" name="Google Shape;7923;p67"/>
          <p:cNvSpPr/>
          <p:nvPr/>
        </p:nvSpPr>
        <p:spPr>
          <a:xfrm>
            <a:off x="7167938" y="2876601"/>
            <a:ext cx="291966" cy="289050"/>
          </a:xfrm>
          <a:custGeom>
            <a:avLst/>
            <a:gdLst/>
            <a:ahLst/>
            <a:cxnLst/>
            <a:rect l="l" t="t" r="r" b="b"/>
            <a:pathLst>
              <a:path w="11113" h="11002" extrusionOk="0">
                <a:moveTo>
                  <a:pt x="2619" y="0"/>
                </a:moveTo>
                <a:cubicBezTo>
                  <a:pt x="2492" y="0"/>
                  <a:pt x="2366" y="49"/>
                  <a:pt x="2268" y="146"/>
                </a:cubicBezTo>
                <a:lnTo>
                  <a:pt x="201" y="2213"/>
                </a:lnTo>
                <a:cubicBezTo>
                  <a:pt x="7" y="2407"/>
                  <a:pt x="7" y="2719"/>
                  <a:pt x="201" y="2914"/>
                </a:cubicBezTo>
                <a:lnTo>
                  <a:pt x="2782" y="5501"/>
                </a:lnTo>
                <a:lnTo>
                  <a:pt x="195" y="8081"/>
                </a:lnTo>
                <a:cubicBezTo>
                  <a:pt x="0" y="8275"/>
                  <a:pt x="0" y="8587"/>
                  <a:pt x="195" y="8782"/>
                </a:cubicBezTo>
                <a:lnTo>
                  <a:pt x="2268" y="10856"/>
                </a:lnTo>
                <a:cubicBezTo>
                  <a:pt x="2366" y="10953"/>
                  <a:pt x="2492" y="11001"/>
                  <a:pt x="2619" y="11001"/>
                </a:cubicBezTo>
                <a:cubicBezTo>
                  <a:pt x="2745" y="11001"/>
                  <a:pt x="2872" y="10953"/>
                  <a:pt x="2969" y="10856"/>
                </a:cubicBezTo>
                <a:lnTo>
                  <a:pt x="5556" y="8268"/>
                </a:lnTo>
                <a:lnTo>
                  <a:pt x="8143" y="10856"/>
                </a:lnTo>
                <a:cubicBezTo>
                  <a:pt x="8241" y="10953"/>
                  <a:pt x="8367" y="11001"/>
                  <a:pt x="8494" y="11001"/>
                </a:cubicBezTo>
                <a:cubicBezTo>
                  <a:pt x="8620" y="11001"/>
                  <a:pt x="8747" y="10953"/>
                  <a:pt x="8844" y="10856"/>
                </a:cubicBezTo>
                <a:lnTo>
                  <a:pt x="10911" y="8789"/>
                </a:lnTo>
                <a:cubicBezTo>
                  <a:pt x="11105" y="8594"/>
                  <a:pt x="11105" y="8275"/>
                  <a:pt x="10911" y="8081"/>
                </a:cubicBezTo>
                <a:lnTo>
                  <a:pt x="8331" y="5501"/>
                </a:lnTo>
                <a:lnTo>
                  <a:pt x="10918" y="2914"/>
                </a:lnTo>
                <a:cubicBezTo>
                  <a:pt x="11112" y="2719"/>
                  <a:pt x="11112" y="2407"/>
                  <a:pt x="10918" y="2213"/>
                </a:cubicBezTo>
                <a:lnTo>
                  <a:pt x="8844" y="146"/>
                </a:lnTo>
                <a:cubicBezTo>
                  <a:pt x="8747" y="49"/>
                  <a:pt x="8620" y="0"/>
                  <a:pt x="8494" y="0"/>
                </a:cubicBezTo>
                <a:cubicBezTo>
                  <a:pt x="8367" y="0"/>
                  <a:pt x="8241" y="49"/>
                  <a:pt x="8143" y="146"/>
                </a:cubicBezTo>
                <a:lnTo>
                  <a:pt x="5556" y="2726"/>
                </a:lnTo>
                <a:lnTo>
                  <a:pt x="2969" y="146"/>
                </a:lnTo>
                <a:cubicBezTo>
                  <a:pt x="2872" y="49"/>
                  <a:pt x="2745" y="0"/>
                  <a:pt x="2619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4" name="Google Shape;12010;p70"/>
          <p:cNvGrpSpPr/>
          <p:nvPr/>
        </p:nvGrpSpPr>
        <p:grpSpPr>
          <a:xfrm>
            <a:off x="1834266" y="1268195"/>
            <a:ext cx="421416" cy="296309"/>
            <a:chOff x="3077632" y="2445004"/>
            <a:chExt cx="358996" cy="296309"/>
          </a:xfrm>
        </p:grpSpPr>
        <p:sp>
          <p:nvSpPr>
            <p:cNvPr id="275" name="Google Shape;12011;p70"/>
            <p:cNvSpPr/>
            <p:nvPr/>
          </p:nvSpPr>
          <p:spPr>
            <a:xfrm>
              <a:off x="3097873" y="2504968"/>
              <a:ext cx="294293" cy="195366"/>
            </a:xfrm>
            <a:custGeom>
              <a:avLst/>
              <a:gdLst/>
              <a:ahLst/>
              <a:cxnLst/>
              <a:rect l="l" t="t" r="r" b="b"/>
              <a:pathLst>
                <a:path w="11239" h="7461" extrusionOk="0">
                  <a:moveTo>
                    <a:pt x="592" y="0"/>
                  </a:moveTo>
                  <a:cubicBezTo>
                    <a:pt x="267" y="0"/>
                    <a:pt x="0" y="258"/>
                    <a:pt x="0" y="582"/>
                  </a:cubicBezTo>
                  <a:lnTo>
                    <a:pt x="0" y="7461"/>
                  </a:lnTo>
                  <a:lnTo>
                    <a:pt x="11238" y="7461"/>
                  </a:lnTo>
                  <a:lnTo>
                    <a:pt x="11238" y="582"/>
                  </a:lnTo>
                  <a:cubicBezTo>
                    <a:pt x="11238" y="258"/>
                    <a:pt x="10971" y="0"/>
                    <a:pt x="10647" y="0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12012;p70"/>
            <p:cNvSpPr/>
            <p:nvPr/>
          </p:nvSpPr>
          <p:spPr>
            <a:xfrm>
              <a:off x="3296696" y="2504968"/>
              <a:ext cx="95471" cy="80100"/>
            </a:xfrm>
            <a:custGeom>
              <a:avLst/>
              <a:gdLst/>
              <a:ahLst/>
              <a:cxnLst/>
              <a:rect l="l" t="t" r="r" b="b"/>
              <a:pathLst>
                <a:path w="3646" h="3059" extrusionOk="0">
                  <a:moveTo>
                    <a:pt x="3071" y="0"/>
                  </a:moveTo>
                  <a:cubicBezTo>
                    <a:pt x="3065" y="0"/>
                    <a:pt x="3059" y="0"/>
                    <a:pt x="3054" y="0"/>
                  </a:cubicBezTo>
                  <a:lnTo>
                    <a:pt x="1" y="0"/>
                  </a:lnTo>
                  <a:lnTo>
                    <a:pt x="1" y="134"/>
                  </a:lnTo>
                  <a:cubicBezTo>
                    <a:pt x="1" y="1790"/>
                    <a:pt x="1352" y="3058"/>
                    <a:pt x="2920" y="3058"/>
                  </a:cubicBezTo>
                  <a:cubicBezTo>
                    <a:pt x="3158" y="3058"/>
                    <a:pt x="3401" y="3029"/>
                    <a:pt x="3645" y="2967"/>
                  </a:cubicBezTo>
                  <a:lnTo>
                    <a:pt x="3645" y="582"/>
                  </a:lnTo>
                  <a:cubicBezTo>
                    <a:pt x="3645" y="264"/>
                    <a:pt x="3387" y="0"/>
                    <a:pt x="307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12013;p70"/>
            <p:cNvSpPr/>
            <p:nvPr/>
          </p:nvSpPr>
          <p:spPr>
            <a:xfrm>
              <a:off x="3097873" y="2685330"/>
              <a:ext cx="294293" cy="15004"/>
            </a:xfrm>
            <a:custGeom>
              <a:avLst/>
              <a:gdLst/>
              <a:ahLst/>
              <a:cxnLst/>
              <a:rect l="l" t="t" r="r" b="b"/>
              <a:pathLst>
                <a:path w="11239" h="573" extrusionOk="0">
                  <a:moveTo>
                    <a:pt x="0" y="0"/>
                  </a:moveTo>
                  <a:lnTo>
                    <a:pt x="0" y="573"/>
                  </a:lnTo>
                  <a:lnTo>
                    <a:pt x="11238" y="573"/>
                  </a:lnTo>
                  <a:lnTo>
                    <a:pt x="11238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12014;p70"/>
            <p:cNvSpPr/>
            <p:nvPr/>
          </p:nvSpPr>
          <p:spPr>
            <a:xfrm>
              <a:off x="3116596" y="2524685"/>
              <a:ext cx="256587" cy="140430"/>
            </a:xfrm>
            <a:custGeom>
              <a:avLst/>
              <a:gdLst/>
              <a:ahLst/>
              <a:cxnLst/>
              <a:rect l="l" t="t" r="r" b="b"/>
              <a:pathLst>
                <a:path w="9799" h="5363" extrusionOk="0">
                  <a:moveTo>
                    <a:pt x="9594" y="1"/>
                  </a:moveTo>
                  <a:cubicBezTo>
                    <a:pt x="9589" y="1"/>
                    <a:pt x="9584" y="1"/>
                    <a:pt x="9579" y="1"/>
                  </a:cubicBezTo>
                  <a:lnTo>
                    <a:pt x="220" y="1"/>
                  </a:lnTo>
                  <a:cubicBezTo>
                    <a:pt x="106" y="1"/>
                    <a:pt x="1" y="97"/>
                    <a:pt x="1" y="221"/>
                  </a:cubicBezTo>
                  <a:lnTo>
                    <a:pt x="1" y="5143"/>
                  </a:lnTo>
                  <a:cubicBezTo>
                    <a:pt x="1" y="5258"/>
                    <a:pt x="106" y="5363"/>
                    <a:pt x="220" y="5363"/>
                  </a:cubicBezTo>
                  <a:lnTo>
                    <a:pt x="9579" y="5363"/>
                  </a:lnTo>
                  <a:cubicBezTo>
                    <a:pt x="9703" y="5363"/>
                    <a:pt x="9798" y="5258"/>
                    <a:pt x="9798" y="5143"/>
                  </a:cubicBezTo>
                  <a:lnTo>
                    <a:pt x="9798" y="221"/>
                  </a:lnTo>
                  <a:cubicBezTo>
                    <a:pt x="9798" y="102"/>
                    <a:pt x="9711" y="1"/>
                    <a:pt x="9594" y="1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12015;p70"/>
            <p:cNvSpPr/>
            <p:nvPr/>
          </p:nvSpPr>
          <p:spPr>
            <a:xfrm>
              <a:off x="3298215" y="2524685"/>
              <a:ext cx="74968" cy="60487"/>
            </a:xfrm>
            <a:custGeom>
              <a:avLst/>
              <a:gdLst/>
              <a:ahLst/>
              <a:cxnLst/>
              <a:rect l="l" t="t" r="r" b="b"/>
              <a:pathLst>
                <a:path w="2863" h="2310" extrusionOk="0">
                  <a:moveTo>
                    <a:pt x="2658" y="1"/>
                  </a:moveTo>
                  <a:cubicBezTo>
                    <a:pt x="2653" y="1"/>
                    <a:pt x="2648" y="1"/>
                    <a:pt x="2643" y="1"/>
                  </a:cubicBezTo>
                  <a:lnTo>
                    <a:pt x="0" y="1"/>
                  </a:lnTo>
                  <a:cubicBezTo>
                    <a:pt x="296" y="1346"/>
                    <a:pt x="1488" y="2310"/>
                    <a:pt x="2862" y="2310"/>
                  </a:cubicBezTo>
                  <a:lnTo>
                    <a:pt x="2862" y="221"/>
                  </a:lnTo>
                  <a:cubicBezTo>
                    <a:pt x="2862" y="102"/>
                    <a:pt x="2775" y="1"/>
                    <a:pt x="2658" y="1"/>
                  </a:cubicBez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12016;p70"/>
            <p:cNvSpPr/>
            <p:nvPr/>
          </p:nvSpPr>
          <p:spPr>
            <a:xfrm>
              <a:off x="3273967" y="2567157"/>
              <a:ext cx="72480" cy="72480"/>
            </a:xfrm>
            <a:custGeom>
              <a:avLst/>
              <a:gdLst/>
              <a:ahLst/>
              <a:cxnLst/>
              <a:rect l="l" t="t" r="r" b="b"/>
              <a:pathLst>
                <a:path w="2768" h="2768" extrusionOk="0">
                  <a:moveTo>
                    <a:pt x="220" y="1"/>
                  </a:moveTo>
                  <a:cubicBezTo>
                    <a:pt x="96" y="1"/>
                    <a:pt x="1" y="96"/>
                    <a:pt x="1" y="220"/>
                  </a:cubicBezTo>
                  <a:lnTo>
                    <a:pt x="1" y="2548"/>
                  </a:lnTo>
                  <a:cubicBezTo>
                    <a:pt x="1" y="2663"/>
                    <a:pt x="96" y="2767"/>
                    <a:pt x="220" y="2767"/>
                  </a:cubicBezTo>
                  <a:lnTo>
                    <a:pt x="2538" y="2767"/>
                  </a:lnTo>
                  <a:cubicBezTo>
                    <a:pt x="2662" y="2767"/>
                    <a:pt x="2767" y="2663"/>
                    <a:pt x="2767" y="2548"/>
                  </a:cubicBezTo>
                  <a:lnTo>
                    <a:pt x="2767" y="220"/>
                  </a:lnTo>
                  <a:cubicBezTo>
                    <a:pt x="2767" y="96"/>
                    <a:pt x="2662" y="1"/>
                    <a:pt x="2538" y="1"/>
                  </a:cubicBezTo>
                  <a:close/>
                </a:path>
              </a:pathLst>
            </a:custGeom>
            <a:solidFill>
              <a:srgbClr val="94A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12017;p70"/>
            <p:cNvSpPr/>
            <p:nvPr/>
          </p:nvSpPr>
          <p:spPr>
            <a:xfrm>
              <a:off x="3323928" y="2567157"/>
              <a:ext cx="22519" cy="13014"/>
            </a:xfrm>
            <a:custGeom>
              <a:avLst/>
              <a:gdLst/>
              <a:ahLst/>
              <a:cxnLst/>
              <a:rect l="l" t="t" r="r" b="b"/>
              <a:pathLst>
                <a:path w="860" h="497" extrusionOk="0">
                  <a:moveTo>
                    <a:pt x="1" y="1"/>
                  </a:moveTo>
                  <a:cubicBezTo>
                    <a:pt x="258" y="211"/>
                    <a:pt x="545" y="383"/>
                    <a:pt x="859" y="497"/>
                  </a:cubicBezTo>
                  <a:lnTo>
                    <a:pt x="859" y="220"/>
                  </a:lnTo>
                  <a:cubicBezTo>
                    <a:pt x="859" y="96"/>
                    <a:pt x="754" y="1"/>
                    <a:pt x="630" y="1"/>
                  </a:cubicBezTo>
                  <a:close/>
                </a:path>
              </a:pathLst>
            </a:custGeom>
            <a:solidFill>
              <a:srgbClr val="5166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12018;p70"/>
            <p:cNvSpPr/>
            <p:nvPr/>
          </p:nvSpPr>
          <p:spPr>
            <a:xfrm>
              <a:off x="3116596" y="2524449"/>
              <a:ext cx="256587" cy="140430"/>
            </a:xfrm>
            <a:custGeom>
              <a:avLst/>
              <a:gdLst/>
              <a:ahLst/>
              <a:cxnLst/>
              <a:rect l="l" t="t" r="r" b="b"/>
              <a:pathLst>
                <a:path w="9799" h="5363" extrusionOk="0">
                  <a:moveTo>
                    <a:pt x="220" y="1"/>
                  </a:moveTo>
                  <a:cubicBezTo>
                    <a:pt x="106" y="1"/>
                    <a:pt x="1" y="96"/>
                    <a:pt x="1" y="220"/>
                  </a:cubicBezTo>
                  <a:lnTo>
                    <a:pt x="1" y="5143"/>
                  </a:lnTo>
                  <a:cubicBezTo>
                    <a:pt x="1" y="5267"/>
                    <a:pt x="106" y="5362"/>
                    <a:pt x="220" y="5362"/>
                  </a:cubicBezTo>
                  <a:lnTo>
                    <a:pt x="9579" y="5362"/>
                  </a:lnTo>
                  <a:cubicBezTo>
                    <a:pt x="9703" y="5362"/>
                    <a:pt x="9798" y="5267"/>
                    <a:pt x="9798" y="5143"/>
                  </a:cubicBezTo>
                  <a:lnTo>
                    <a:pt x="9798" y="5009"/>
                  </a:lnTo>
                  <a:lnTo>
                    <a:pt x="411" y="5009"/>
                  </a:lnTo>
                  <a:lnTo>
                    <a:pt x="411" y="1"/>
                  </a:ln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12019;p70"/>
            <p:cNvSpPr/>
            <p:nvPr/>
          </p:nvSpPr>
          <p:spPr>
            <a:xfrm>
              <a:off x="3116596" y="2524685"/>
              <a:ext cx="256587" cy="20267"/>
            </a:xfrm>
            <a:custGeom>
              <a:avLst/>
              <a:gdLst/>
              <a:ahLst/>
              <a:cxnLst/>
              <a:rect l="l" t="t" r="r" b="b"/>
              <a:pathLst>
                <a:path w="9799" h="774" extrusionOk="0">
                  <a:moveTo>
                    <a:pt x="9594" y="1"/>
                  </a:moveTo>
                  <a:cubicBezTo>
                    <a:pt x="9589" y="1"/>
                    <a:pt x="9584" y="1"/>
                    <a:pt x="9579" y="1"/>
                  </a:cubicBezTo>
                  <a:lnTo>
                    <a:pt x="220" y="1"/>
                  </a:lnTo>
                  <a:cubicBezTo>
                    <a:pt x="106" y="1"/>
                    <a:pt x="1" y="97"/>
                    <a:pt x="1" y="221"/>
                  </a:cubicBezTo>
                  <a:lnTo>
                    <a:pt x="1" y="774"/>
                  </a:lnTo>
                  <a:lnTo>
                    <a:pt x="9798" y="774"/>
                  </a:lnTo>
                  <a:lnTo>
                    <a:pt x="9798" y="221"/>
                  </a:lnTo>
                  <a:cubicBezTo>
                    <a:pt x="9798" y="102"/>
                    <a:pt x="9711" y="1"/>
                    <a:pt x="9594" y="1"/>
                  </a:cubicBezTo>
                  <a:close/>
                </a:path>
              </a:pathLst>
            </a:custGeom>
            <a:solidFill>
              <a:srgbClr val="94A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12020;p70"/>
            <p:cNvSpPr/>
            <p:nvPr/>
          </p:nvSpPr>
          <p:spPr>
            <a:xfrm>
              <a:off x="3298450" y="2524711"/>
              <a:ext cx="74732" cy="20241"/>
            </a:xfrm>
            <a:custGeom>
              <a:avLst/>
              <a:gdLst/>
              <a:ahLst/>
              <a:cxnLst/>
              <a:rect l="l" t="t" r="r" b="b"/>
              <a:pathLst>
                <a:path w="2854" h="773" extrusionOk="0">
                  <a:moveTo>
                    <a:pt x="1" y="0"/>
                  </a:moveTo>
                  <a:cubicBezTo>
                    <a:pt x="58" y="267"/>
                    <a:pt x="153" y="534"/>
                    <a:pt x="287" y="773"/>
                  </a:cubicBezTo>
                  <a:lnTo>
                    <a:pt x="2853" y="773"/>
                  </a:lnTo>
                  <a:lnTo>
                    <a:pt x="2853" y="220"/>
                  </a:lnTo>
                  <a:cubicBezTo>
                    <a:pt x="2853" y="96"/>
                    <a:pt x="2758" y="0"/>
                    <a:pt x="2634" y="0"/>
                  </a:cubicBezTo>
                  <a:close/>
                </a:path>
              </a:pathLst>
            </a:custGeom>
            <a:solidFill>
              <a:srgbClr val="5166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12021;p70"/>
            <p:cNvSpPr/>
            <p:nvPr/>
          </p:nvSpPr>
          <p:spPr>
            <a:xfrm>
              <a:off x="3224766" y="2674332"/>
              <a:ext cx="40246" cy="11024"/>
            </a:xfrm>
            <a:custGeom>
              <a:avLst/>
              <a:gdLst/>
              <a:ahLst/>
              <a:cxnLst/>
              <a:rect l="l" t="t" r="r" b="b"/>
              <a:pathLst>
                <a:path w="1537" h="421" extrusionOk="0">
                  <a:moveTo>
                    <a:pt x="258" y="1"/>
                  </a:moveTo>
                  <a:cubicBezTo>
                    <a:pt x="0" y="20"/>
                    <a:pt x="0" y="392"/>
                    <a:pt x="258" y="420"/>
                  </a:cubicBezTo>
                  <a:lnTo>
                    <a:pt x="1288" y="420"/>
                  </a:lnTo>
                  <a:cubicBezTo>
                    <a:pt x="1536" y="392"/>
                    <a:pt x="1536" y="20"/>
                    <a:pt x="1288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12022;p70"/>
            <p:cNvSpPr/>
            <p:nvPr/>
          </p:nvSpPr>
          <p:spPr>
            <a:xfrm>
              <a:off x="3309684" y="2445004"/>
              <a:ext cx="126945" cy="127181"/>
            </a:xfrm>
            <a:custGeom>
              <a:avLst/>
              <a:gdLst/>
              <a:ahLst/>
              <a:cxnLst/>
              <a:rect l="l" t="t" r="r" b="b"/>
              <a:pathLst>
                <a:path w="4848" h="4857" extrusionOk="0">
                  <a:moveTo>
                    <a:pt x="2424" y="1"/>
                  </a:moveTo>
                  <a:cubicBezTo>
                    <a:pt x="1089" y="1"/>
                    <a:pt x="1" y="1088"/>
                    <a:pt x="1" y="2424"/>
                  </a:cubicBezTo>
                  <a:cubicBezTo>
                    <a:pt x="1" y="3769"/>
                    <a:pt x="1089" y="4857"/>
                    <a:pt x="2424" y="4857"/>
                  </a:cubicBezTo>
                  <a:cubicBezTo>
                    <a:pt x="3769" y="4857"/>
                    <a:pt x="4847" y="3769"/>
                    <a:pt x="4847" y="2424"/>
                  </a:cubicBezTo>
                  <a:cubicBezTo>
                    <a:pt x="4847" y="1088"/>
                    <a:pt x="3769" y="1"/>
                    <a:pt x="2424" y="1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12023;p70"/>
            <p:cNvSpPr/>
            <p:nvPr/>
          </p:nvSpPr>
          <p:spPr>
            <a:xfrm>
              <a:off x="3336681" y="2472236"/>
              <a:ext cx="72951" cy="72218"/>
            </a:xfrm>
            <a:custGeom>
              <a:avLst/>
              <a:gdLst/>
              <a:ahLst/>
              <a:cxnLst/>
              <a:rect l="l" t="t" r="r" b="b"/>
              <a:pathLst>
                <a:path w="2786" h="2758" extrusionOk="0">
                  <a:moveTo>
                    <a:pt x="1393" y="1"/>
                  </a:moveTo>
                  <a:cubicBezTo>
                    <a:pt x="630" y="1"/>
                    <a:pt x="0" y="621"/>
                    <a:pt x="0" y="1384"/>
                  </a:cubicBezTo>
                  <a:lnTo>
                    <a:pt x="0" y="1413"/>
                  </a:lnTo>
                  <a:cubicBezTo>
                    <a:pt x="29" y="2166"/>
                    <a:pt x="659" y="2758"/>
                    <a:pt x="1412" y="2758"/>
                  </a:cubicBezTo>
                  <a:cubicBezTo>
                    <a:pt x="2166" y="2748"/>
                    <a:pt x="2776" y="2138"/>
                    <a:pt x="2786" y="1384"/>
                  </a:cubicBezTo>
                  <a:cubicBezTo>
                    <a:pt x="2786" y="621"/>
                    <a:pt x="2166" y="1"/>
                    <a:pt x="1393" y="1"/>
                  </a:cubicBezTo>
                  <a:close/>
                </a:path>
              </a:pathLst>
            </a:custGeom>
            <a:solidFill>
              <a:srgbClr val="94A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12024;p70"/>
            <p:cNvSpPr/>
            <p:nvPr/>
          </p:nvSpPr>
          <p:spPr>
            <a:xfrm>
              <a:off x="3366165" y="2473231"/>
              <a:ext cx="43729" cy="71878"/>
            </a:xfrm>
            <a:custGeom>
              <a:avLst/>
              <a:gdLst/>
              <a:ahLst/>
              <a:cxnLst/>
              <a:rect l="l" t="t" r="r" b="b"/>
              <a:pathLst>
                <a:path w="1670" h="2745" extrusionOk="0">
                  <a:moveTo>
                    <a:pt x="630" y="1"/>
                  </a:moveTo>
                  <a:cubicBezTo>
                    <a:pt x="353" y="211"/>
                    <a:pt x="114" y="487"/>
                    <a:pt x="267" y="697"/>
                  </a:cubicBezTo>
                  <a:cubicBezTo>
                    <a:pt x="572" y="1127"/>
                    <a:pt x="1164" y="802"/>
                    <a:pt x="1183" y="1375"/>
                  </a:cubicBezTo>
                  <a:cubicBezTo>
                    <a:pt x="1193" y="1899"/>
                    <a:pt x="0" y="2062"/>
                    <a:pt x="0" y="2720"/>
                  </a:cubicBezTo>
                  <a:cubicBezTo>
                    <a:pt x="88" y="2736"/>
                    <a:pt x="176" y="2744"/>
                    <a:pt x="262" y="2744"/>
                  </a:cubicBezTo>
                  <a:cubicBezTo>
                    <a:pt x="1015" y="2744"/>
                    <a:pt x="1660" y="2134"/>
                    <a:pt x="1660" y="1346"/>
                  </a:cubicBezTo>
                  <a:lnTo>
                    <a:pt x="1670" y="1346"/>
                  </a:lnTo>
                  <a:cubicBezTo>
                    <a:pt x="1670" y="716"/>
                    <a:pt x="1240" y="163"/>
                    <a:pt x="630" y="1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2025;p70"/>
            <p:cNvSpPr/>
            <p:nvPr/>
          </p:nvSpPr>
          <p:spPr>
            <a:xfrm>
              <a:off x="3336681" y="2497976"/>
              <a:ext cx="30244" cy="32757"/>
            </a:xfrm>
            <a:custGeom>
              <a:avLst/>
              <a:gdLst/>
              <a:ahLst/>
              <a:cxnLst/>
              <a:rect l="l" t="t" r="r" b="b"/>
              <a:pathLst>
                <a:path w="1155" h="1251" extrusionOk="0">
                  <a:moveTo>
                    <a:pt x="67" y="0"/>
                  </a:moveTo>
                  <a:cubicBezTo>
                    <a:pt x="29" y="134"/>
                    <a:pt x="0" y="267"/>
                    <a:pt x="10" y="411"/>
                  </a:cubicBezTo>
                  <a:lnTo>
                    <a:pt x="10" y="439"/>
                  </a:lnTo>
                  <a:cubicBezTo>
                    <a:pt x="10" y="725"/>
                    <a:pt x="105" y="1012"/>
                    <a:pt x="287" y="1250"/>
                  </a:cubicBezTo>
                  <a:cubicBezTo>
                    <a:pt x="1155" y="859"/>
                    <a:pt x="1012" y="458"/>
                    <a:pt x="401" y="229"/>
                  </a:cubicBezTo>
                  <a:cubicBezTo>
                    <a:pt x="277" y="172"/>
                    <a:pt x="162" y="96"/>
                    <a:pt x="67" y="0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2026;p70"/>
            <p:cNvSpPr/>
            <p:nvPr/>
          </p:nvSpPr>
          <p:spPr>
            <a:xfrm>
              <a:off x="3144587" y="2567157"/>
              <a:ext cx="27232" cy="27259"/>
            </a:xfrm>
            <a:custGeom>
              <a:avLst/>
              <a:gdLst/>
              <a:ahLst/>
              <a:cxnLst/>
              <a:rect l="l" t="t" r="r" b="b"/>
              <a:pathLst>
                <a:path w="1040" h="1041" extrusionOk="0">
                  <a:moveTo>
                    <a:pt x="220" y="1"/>
                  </a:moveTo>
                  <a:cubicBezTo>
                    <a:pt x="95" y="1"/>
                    <a:pt x="0" y="96"/>
                    <a:pt x="0" y="220"/>
                  </a:cubicBezTo>
                  <a:lnTo>
                    <a:pt x="0" y="821"/>
                  </a:lnTo>
                  <a:cubicBezTo>
                    <a:pt x="0" y="936"/>
                    <a:pt x="95" y="1041"/>
                    <a:pt x="220" y="1041"/>
                  </a:cubicBezTo>
                  <a:lnTo>
                    <a:pt x="821" y="1041"/>
                  </a:lnTo>
                  <a:cubicBezTo>
                    <a:pt x="935" y="1041"/>
                    <a:pt x="1040" y="936"/>
                    <a:pt x="1040" y="821"/>
                  </a:cubicBezTo>
                  <a:lnTo>
                    <a:pt x="1040" y="220"/>
                  </a:lnTo>
                  <a:cubicBezTo>
                    <a:pt x="1040" y="96"/>
                    <a:pt x="935" y="1"/>
                    <a:pt x="821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2027;p70"/>
            <p:cNvSpPr/>
            <p:nvPr/>
          </p:nvSpPr>
          <p:spPr>
            <a:xfrm>
              <a:off x="3180958" y="2561658"/>
              <a:ext cx="79655" cy="11050"/>
            </a:xfrm>
            <a:custGeom>
              <a:avLst/>
              <a:gdLst/>
              <a:ahLst/>
              <a:cxnLst/>
              <a:rect l="l" t="t" r="r" b="b"/>
              <a:pathLst>
                <a:path w="3042" h="422" extrusionOk="0">
                  <a:moveTo>
                    <a:pt x="281" y="0"/>
                  </a:moveTo>
                  <a:cubicBezTo>
                    <a:pt x="0" y="0"/>
                    <a:pt x="0" y="421"/>
                    <a:pt x="281" y="421"/>
                  </a:cubicBezTo>
                  <a:cubicBezTo>
                    <a:pt x="287" y="421"/>
                    <a:pt x="293" y="421"/>
                    <a:pt x="300" y="421"/>
                  </a:cubicBezTo>
                  <a:lnTo>
                    <a:pt x="2742" y="421"/>
                  </a:lnTo>
                  <a:cubicBezTo>
                    <a:pt x="2748" y="421"/>
                    <a:pt x="2754" y="421"/>
                    <a:pt x="2760" y="421"/>
                  </a:cubicBezTo>
                  <a:cubicBezTo>
                    <a:pt x="3041" y="421"/>
                    <a:pt x="3041" y="0"/>
                    <a:pt x="2760" y="0"/>
                  </a:cubicBezTo>
                  <a:cubicBezTo>
                    <a:pt x="2754" y="0"/>
                    <a:pt x="2748" y="1"/>
                    <a:pt x="2742" y="1"/>
                  </a:cubicBezTo>
                  <a:lnTo>
                    <a:pt x="300" y="1"/>
                  </a:lnTo>
                  <a:cubicBezTo>
                    <a:pt x="293" y="1"/>
                    <a:pt x="287" y="0"/>
                    <a:pt x="281" y="0"/>
                  </a:cubicBez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12028;p70"/>
            <p:cNvSpPr/>
            <p:nvPr/>
          </p:nvSpPr>
          <p:spPr>
            <a:xfrm>
              <a:off x="3182058" y="2575405"/>
              <a:ext cx="77455" cy="10762"/>
            </a:xfrm>
            <a:custGeom>
              <a:avLst/>
              <a:gdLst/>
              <a:ahLst/>
              <a:cxnLst/>
              <a:rect l="l" t="t" r="r" b="b"/>
              <a:pathLst>
                <a:path w="2958" h="411" extrusionOk="0">
                  <a:moveTo>
                    <a:pt x="258" y="1"/>
                  </a:moveTo>
                  <a:cubicBezTo>
                    <a:pt x="0" y="20"/>
                    <a:pt x="0" y="392"/>
                    <a:pt x="258" y="411"/>
                  </a:cubicBezTo>
                  <a:lnTo>
                    <a:pt x="2700" y="411"/>
                  </a:lnTo>
                  <a:cubicBezTo>
                    <a:pt x="2957" y="392"/>
                    <a:pt x="2957" y="20"/>
                    <a:pt x="2700" y="1"/>
                  </a:cubicBez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12029;p70"/>
            <p:cNvSpPr/>
            <p:nvPr/>
          </p:nvSpPr>
          <p:spPr>
            <a:xfrm>
              <a:off x="3182058" y="2588890"/>
              <a:ext cx="77455" cy="10788"/>
            </a:xfrm>
            <a:custGeom>
              <a:avLst/>
              <a:gdLst/>
              <a:ahLst/>
              <a:cxnLst/>
              <a:rect l="l" t="t" r="r" b="b"/>
              <a:pathLst>
                <a:path w="2958" h="412" extrusionOk="0">
                  <a:moveTo>
                    <a:pt x="258" y="1"/>
                  </a:moveTo>
                  <a:cubicBezTo>
                    <a:pt x="0" y="20"/>
                    <a:pt x="0" y="392"/>
                    <a:pt x="258" y="411"/>
                  </a:cubicBezTo>
                  <a:lnTo>
                    <a:pt x="2700" y="411"/>
                  </a:lnTo>
                  <a:cubicBezTo>
                    <a:pt x="2957" y="392"/>
                    <a:pt x="2957" y="20"/>
                    <a:pt x="2700" y="1"/>
                  </a:cubicBez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12030;p70"/>
            <p:cNvSpPr/>
            <p:nvPr/>
          </p:nvSpPr>
          <p:spPr>
            <a:xfrm>
              <a:off x="3144587" y="2612378"/>
              <a:ext cx="27232" cy="27259"/>
            </a:xfrm>
            <a:custGeom>
              <a:avLst/>
              <a:gdLst/>
              <a:ahLst/>
              <a:cxnLst/>
              <a:rect l="l" t="t" r="r" b="b"/>
              <a:pathLst>
                <a:path w="1040" h="1041" extrusionOk="0">
                  <a:moveTo>
                    <a:pt x="220" y="1"/>
                  </a:moveTo>
                  <a:cubicBezTo>
                    <a:pt x="95" y="1"/>
                    <a:pt x="0" y="106"/>
                    <a:pt x="0" y="230"/>
                  </a:cubicBezTo>
                  <a:lnTo>
                    <a:pt x="0" y="821"/>
                  </a:lnTo>
                  <a:cubicBezTo>
                    <a:pt x="0" y="945"/>
                    <a:pt x="95" y="1040"/>
                    <a:pt x="220" y="1040"/>
                  </a:cubicBezTo>
                  <a:lnTo>
                    <a:pt x="821" y="1040"/>
                  </a:lnTo>
                  <a:cubicBezTo>
                    <a:pt x="935" y="1040"/>
                    <a:pt x="1040" y="945"/>
                    <a:pt x="1040" y="821"/>
                  </a:cubicBezTo>
                  <a:lnTo>
                    <a:pt x="1040" y="230"/>
                  </a:lnTo>
                  <a:cubicBezTo>
                    <a:pt x="1040" y="106"/>
                    <a:pt x="935" y="1"/>
                    <a:pt x="821" y="1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12031;p70"/>
            <p:cNvSpPr/>
            <p:nvPr/>
          </p:nvSpPr>
          <p:spPr>
            <a:xfrm>
              <a:off x="3182058" y="2607141"/>
              <a:ext cx="77455" cy="10762"/>
            </a:xfrm>
            <a:custGeom>
              <a:avLst/>
              <a:gdLst/>
              <a:ahLst/>
              <a:cxnLst/>
              <a:rect l="l" t="t" r="r" b="b"/>
              <a:pathLst>
                <a:path w="2958" h="411" extrusionOk="0">
                  <a:moveTo>
                    <a:pt x="258" y="0"/>
                  </a:moveTo>
                  <a:cubicBezTo>
                    <a:pt x="0" y="19"/>
                    <a:pt x="0" y="391"/>
                    <a:pt x="258" y="411"/>
                  </a:cubicBezTo>
                  <a:lnTo>
                    <a:pt x="2700" y="411"/>
                  </a:lnTo>
                  <a:cubicBezTo>
                    <a:pt x="2957" y="391"/>
                    <a:pt x="2957" y="19"/>
                    <a:pt x="2700" y="0"/>
                  </a:cubicBez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12032;p70"/>
            <p:cNvSpPr/>
            <p:nvPr/>
          </p:nvSpPr>
          <p:spPr>
            <a:xfrm>
              <a:off x="3182058" y="2620627"/>
              <a:ext cx="77455" cy="10762"/>
            </a:xfrm>
            <a:custGeom>
              <a:avLst/>
              <a:gdLst/>
              <a:ahLst/>
              <a:cxnLst/>
              <a:rect l="l" t="t" r="r" b="b"/>
              <a:pathLst>
                <a:path w="2958" h="411" extrusionOk="0">
                  <a:moveTo>
                    <a:pt x="258" y="0"/>
                  </a:moveTo>
                  <a:cubicBezTo>
                    <a:pt x="0" y="20"/>
                    <a:pt x="0" y="392"/>
                    <a:pt x="258" y="411"/>
                  </a:cubicBezTo>
                  <a:lnTo>
                    <a:pt x="2700" y="411"/>
                  </a:lnTo>
                  <a:cubicBezTo>
                    <a:pt x="2957" y="392"/>
                    <a:pt x="2957" y="20"/>
                    <a:pt x="2700" y="0"/>
                  </a:cubicBez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12033;p70"/>
            <p:cNvSpPr/>
            <p:nvPr/>
          </p:nvSpPr>
          <p:spPr>
            <a:xfrm>
              <a:off x="3182058" y="2634374"/>
              <a:ext cx="77455" cy="10762"/>
            </a:xfrm>
            <a:custGeom>
              <a:avLst/>
              <a:gdLst/>
              <a:ahLst/>
              <a:cxnLst/>
              <a:rect l="l" t="t" r="r" b="b"/>
              <a:pathLst>
                <a:path w="2958" h="411" extrusionOk="0">
                  <a:moveTo>
                    <a:pt x="258" y="0"/>
                  </a:moveTo>
                  <a:cubicBezTo>
                    <a:pt x="0" y="19"/>
                    <a:pt x="0" y="391"/>
                    <a:pt x="258" y="410"/>
                  </a:cubicBezTo>
                  <a:lnTo>
                    <a:pt x="2700" y="410"/>
                  </a:lnTo>
                  <a:cubicBezTo>
                    <a:pt x="2957" y="391"/>
                    <a:pt x="2957" y="19"/>
                    <a:pt x="2700" y="0"/>
                  </a:cubicBez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12034;p70"/>
            <p:cNvSpPr/>
            <p:nvPr/>
          </p:nvSpPr>
          <p:spPr>
            <a:xfrm>
              <a:off x="3077632" y="2694311"/>
              <a:ext cx="334749" cy="34250"/>
            </a:xfrm>
            <a:custGeom>
              <a:avLst/>
              <a:gdLst/>
              <a:ahLst/>
              <a:cxnLst/>
              <a:rect l="l" t="t" r="r" b="b"/>
              <a:pathLst>
                <a:path w="12784" h="1308" extrusionOk="0">
                  <a:moveTo>
                    <a:pt x="773" y="1"/>
                  </a:moveTo>
                  <a:lnTo>
                    <a:pt x="0" y="1031"/>
                  </a:lnTo>
                  <a:lnTo>
                    <a:pt x="0" y="1308"/>
                  </a:lnTo>
                  <a:lnTo>
                    <a:pt x="12784" y="1308"/>
                  </a:lnTo>
                  <a:lnTo>
                    <a:pt x="12784" y="1031"/>
                  </a:lnTo>
                  <a:lnTo>
                    <a:pt x="12011" y="1"/>
                  </a:ln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12035;p70"/>
            <p:cNvSpPr/>
            <p:nvPr/>
          </p:nvSpPr>
          <p:spPr>
            <a:xfrm>
              <a:off x="3188552" y="2700072"/>
              <a:ext cx="112674" cy="16758"/>
            </a:xfrm>
            <a:custGeom>
              <a:avLst/>
              <a:gdLst/>
              <a:ahLst/>
              <a:cxnLst/>
              <a:rect l="l" t="t" r="r" b="b"/>
              <a:pathLst>
                <a:path w="4303" h="640" extrusionOk="0">
                  <a:moveTo>
                    <a:pt x="821" y="0"/>
                  </a:moveTo>
                  <a:cubicBezTo>
                    <a:pt x="782" y="0"/>
                    <a:pt x="744" y="19"/>
                    <a:pt x="706" y="38"/>
                  </a:cubicBezTo>
                  <a:lnTo>
                    <a:pt x="38" y="553"/>
                  </a:lnTo>
                  <a:cubicBezTo>
                    <a:pt x="0" y="582"/>
                    <a:pt x="19" y="639"/>
                    <a:pt x="67" y="639"/>
                  </a:cubicBezTo>
                  <a:lnTo>
                    <a:pt x="4236" y="639"/>
                  </a:lnTo>
                  <a:cubicBezTo>
                    <a:pt x="4284" y="639"/>
                    <a:pt x="4303" y="582"/>
                    <a:pt x="4264" y="553"/>
                  </a:cubicBezTo>
                  <a:lnTo>
                    <a:pt x="3597" y="38"/>
                  </a:lnTo>
                  <a:cubicBezTo>
                    <a:pt x="3568" y="19"/>
                    <a:pt x="3520" y="0"/>
                    <a:pt x="3482" y="0"/>
                  </a:cubicBez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12036;p70"/>
            <p:cNvSpPr/>
            <p:nvPr/>
          </p:nvSpPr>
          <p:spPr>
            <a:xfrm>
              <a:off x="3077632" y="2721308"/>
              <a:ext cx="334513" cy="20005"/>
            </a:xfrm>
            <a:custGeom>
              <a:avLst/>
              <a:gdLst/>
              <a:ahLst/>
              <a:cxnLst/>
              <a:rect l="l" t="t" r="r" b="b"/>
              <a:pathLst>
                <a:path w="12775" h="764" extrusionOk="0">
                  <a:moveTo>
                    <a:pt x="0" y="0"/>
                  </a:moveTo>
                  <a:lnTo>
                    <a:pt x="0" y="544"/>
                  </a:lnTo>
                  <a:cubicBezTo>
                    <a:pt x="0" y="668"/>
                    <a:pt x="96" y="763"/>
                    <a:pt x="220" y="763"/>
                  </a:cubicBezTo>
                  <a:lnTo>
                    <a:pt x="12555" y="763"/>
                  </a:lnTo>
                  <a:cubicBezTo>
                    <a:pt x="12679" y="763"/>
                    <a:pt x="12774" y="668"/>
                    <a:pt x="12774" y="544"/>
                  </a:cubicBezTo>
                  <a:lnTo>
                    <a:pt x="12774" y="0"/>
                  </a:ln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2" name="Google Shape;10484;p69"/>
          <p:cNvGrpSpPr/>
          <p:nvPr/>
        </p:nvGrpSpPr>
        <p:grpSpPr>
          <a:xfrm>
            <a:off x="4498842" y="1217269"/>
            <a:ext cx="337310" cy="337047"/>
            <a:chOff x="882590" y="2438360"/>
            <a:chExt cx="337310" cy="337047"/>
          </a:xfrm>
        </p:grpSpPr>
        <p:sp>
          <p:nvSpPr>
            <p:cNvPr id="303" name="Google Shape;10485;p69"/>
            <p:cNvSpPr/>
            <p:nvPr/>
          </p:nvSpPr>
          <p:spPr>
            <a:xfrm>
              <a:off x="992934" y="2438360"/>
              <a:ext cx="114625" cy="337047"/>
            </a:xfrm>
            <a:custGeom>
              <a:avLst/>
              <a:gdLst/>
              <a:ahLst/>
              <a:cxnLst/>
              <a:rect l="l" t="t" r="r" b="b"/>
              <a:pathLst>
                <a:path w="4365" h="12835" extrusionOk="0">
                  <a:moveTo>
                    <a:pt x="0" y="0"/>
                  </a:moveTo>
                  <a:lnTo>
                    <a:pt x="0" y="12834"/>
                  </a:lnTo>
                  <a:lnTo>
                    <a:pt x="4364" y="12834"/>
                  </a:lnTo>
                  <a:lnTo>
                    <a:pt x="4364" y="0"/>
                  </a:lnTo>
                  <a:close/>
                </a:path>
              </a:pathLst>
            </a:custGeom>
            <a:solidFill>
              <a:srgbClr val="D5DD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10486;p69"/>
            <p:cNvSpPr/>
            <p:nvPr/>
          </p:nvSpPr>
          <p:spPr>
            <a:xfrm>
              <a:off x="1081640" y="2438360"/>
              <a:ext cx="25919" cy="337047"/>
            </a:xfrm>
            <a:custGeom>
              <a:avLst/>
              <a:gdLst/>
              <a:ahLst/>
              <a:cxnLst/>
              <a:rect l="l" t="t" r="r" b="b"/>
              <a:pathLst>
                <a:path w="987" h="12835" extrusionOk="0">
                  <a:moveTo>
                    <a:pt x="0" y="0"/>
                  </a:moveTo>
                  <a:lnTo>
                    <a:pt x="0" y="12834"/>
                  </a:lnTo>
                  <a:lnTo>
                    <a:pt x="986" y="12834"/>
                  </a:lnTo>
                  <a:lnTo>
                    <a:pt x="986" y="0"/>
                  </a:lnTo>
                  <a:close/>
                </a:path>
              </a:pathLst>
            </a:custGeom>
            <a:solidFill>
              <a:srgbClr val="C5D1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10487;p69"/>
            <p:cNvSpPr/>
            <p:nvPr/>
          </p:nvSpPr>
          <p:spPr>
            <a:xfrm>
              <a:off x="882590" y="2438360"/>
              <a:ext cx="112367" cy="337047"/>
            </a:xfrm>
            <a:custGeom>
              <a:avLst/>
              <a:gdLst/>
              <a:ahLst/>
              <a:cxnLst/>
              <a:rect l="l" t="t" r="r" b="b"/>
              <a:pathLst>
                <a:path w="4279" h="12835" extrusionOk="0">
                  <a:moveTo>
                    <a:pt x="986" y="0"/>
                  </a:moveTo>
                  <a:cubicBezTo>
                    <a:pt x="441" y="0"/>
                    <a:pt x="1" y="441"/>
                    <a:pt x="1" y="976"/>
                  </a:cubicBezTo>
                  <a:lnTo>
                    <a:pt x="1" y="11858"/>
                  </a:lnTo>
                  <a:cubicBezTo>
                    <a:pt x="1" y="12394"/>
                    <a:pt x="441" y="12834"/>
                    <a:pt x="986" y="12834"/>
                  </a:cubicBezTo>
                  <a:lnTo>
                    <a:pt x="4279" y="12834"/>
                  </a:lnTo>
                  <a:lnTo>
                    <a:pt x="4279" y="0"/>
                  </a:ln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10488;p69"/>
            <p:cNvSpPr/>
            <p:nvPr/>
          </p:nvSpPr>
          <p:spPr>
            <a:xfrm>
              <a:off x="969799" y="2438360"/>
              <a:ext cx="25157" cy="337047"/>
            </a:xfrm>
            <a:custGeom>
              <a:avLst/>
              <a:gdLst/>
              <a:ahLst/>
              <a:cxnLst/>
              <a:rect l="l" t="t" r="r" b="b"/>
              <a:pathLst>
                <a:path w="958" h="12835" extrusionOk="0">
                  <a:moveTo>
                    <a:pt x="1" y="0"/>
                  </a:moveTo>
                  <a:lnTo>
                    <a:pt x="1" y="12834"/>
                  </a:lnTo>
                  <a:lnTo>
                    <a:pt x="958" y="12834"/>
                  </a:lnTo>
                  <a:lnTo>
                    <a:pt x="958" y="0"/>
                  </a:lnTo>
                  <a:close/>
                </a:path>
              </a:pathLst>
            </a:custGeom>
            <a:solidFill>
              <a:srgbClr val="AAB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10489;p69"/>
            <p:cNvSpPr/>
            <p:nvPr/>
          </p:nvSpPr>
          <p:spPr>
            <a:xfrm>
              <a:off x="1106010" y="2438360"/>
              <a:ext cx="113890" cy="337047"/>
            </a:xfrm>
            <a:custGeom>
              <a:avLst/>
              <a:gdLst/>
              <a:ahLst/>
              <a:cxnLst/>
              <a:rect l="l" t="t" r="r" b="b"/>
              <a:pathLst>
                <a:path w="4337" h="12835" extrusionOk="0">
                  <a:moveTo>
                    <a:pt x="3358" y="0"/>
                  </a:moveTo>
                  <a:cubicBezTo>
                    <a:pt x="3352" y="0"/>
                    <a:pt x="3347" y="0"/>
                    <a:pt x="3341" y="0"/>
                  </a:cubicBezTo>
                  <a:lnTo>
                    <a:pt x="1" y="0"/>
                  </a:lnTo>
                  <a:lnTo>
                    <a:pt x="1" y="12834"/>
                  </a:lnTo>
                  <a:lnTo>
                    <a:pt x="3341" y="12834"/>
                  </a:lnTo>
                  <a:cubicBezTo>
                    <a:pt x="3886" y="12834"/>
                    <a:pt x="4326" y="12403"/>
                    <a:pt x="4336" y="11858"/>
                  </a:cubicBezTo>
                  <a:lnTo>
                    <a:pt x="4336" y="976"/>
                  </a:lnTo>
                  <a:cubicBezTo>
                    <a:pt x="4327" y="437"/>
                    <a:pt x="3896" y="0"/>
                    <a:pt x="3358" y="0"/>
                  </a:cubicBezTo>
                  <a:close/>
                </a:path>
              </a:pathLst>
            </a:custGeom>
            <a:solidFill>
              <a:srgbClr val="DFE6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10490;p69"/>
            <p:cNvSpPr/>
            <p:nvPr/>
          </p:nvSpPr>
          <p:spPr>
            <a:xfrm>
              <a:off x="1167852" y="2438360"/>
              <a:ext cx="52047" cy="337047"/>
            </a:xfrm>
            <a:custGeom>
              <a:avLst/>
              <a:gdLst/>
              <a:ahLst/>
              <a:cxnLst/>
              <a:rect l="l" t="t" r="r" b="b"/>
              <a:pathLst>
                <a:path w="1982" h="12835" extrusionOk="0">
                  <a:moveTo>
                    <a:pt x="17" y="0"/>
                  </a:moveTo>
                  <a:cubicBezTo>
                    <a:pt x="12" y="0"/>
                    <a:pt x="6" y="0"/>
                    <a:pt x="0" y="0"/>
                  </a:cubicBezTo>
                  <a:lnTo>
                    <a:pt x="35" y="0"/>
                  </a:lnTo>
                  <a:cubicBezTo>
                    <a:pt x="29" y="0"/>
                    <a:pt x="23" y="0"/>
                    <a:pt x="17" y="0"/>
                  </a:cubicBezTo>
                  <a:close/>
                  <a:moveTo>
                    <a:pt x="0" y="12834"/>
                  </a:moveTo>
                  <a:cubicBezTo>
                    <a:pt x="6" y="12834"/>
                    <a:pt x="12" y="12834"/>
                    <a:pt x="17" y="12834"/>
                  </a:cubicBezTo>
                  <a:cubicBezTo>
                    <a:pt x="23" y="12834"/>
                    <a:pt x="29" y="12834"/>
                    <a:pt x="35" y="12834"/>
                  </a:cubicBezTo>
                  <a:close/>
                  <a:moveTo>
                    <a:pt x="1003" y="0"/>
                  </a:moveTo>
                  <a:cubicBezTo>
                    <a:pt x="997" y="0"/>
                    <a:pt x="992" y="0"/>
                    <a:pt x="986" y="0"/>
                  </a:cubicBezTo>
                  <a:lnTo>
                    <a:pt x="35" y="0"/>
                  </a:lnTo>
                  <a:cubicBezTo>
                    <a:pt x="565" y="10"/>
                    <a:pt x="995" y="443"/>
                    <a:pt x="995" y="976"/>
                  </a:cubicBezTo>
                  <a:lnTo>
                    <a:pt x="995" y="11858"/>
                  </a:lnTo>
                  <a:cubicBezTo>
                    <a:pt x="995" y="12392"/>
                    <a:pt x="565" y="12825"/>
                    <a:pt x="35" y="12834"/>
                  </a:cubicBezTo>
                  <a:lnTo>
                    <a:pt x="986" y="12834"/>
                  </a:lnTo>
                  <a:cubicBezTo>
                    <a:pt x="992" y="12834"/>
                    <a:pt x="997" y="12834"/>
                    <a:pt x="1003" y="12834"/>
                  </a:cubicBezTo>
                  <a:cubicBezTo>
                    <a:pt x="1541" y="12834"/>
                    <a:pt x="1972" y="12398"/>
                    <a:pt x="1981" y="11858"/>
                  </a:cubicBezTo>
                  <a:lnTo>
                    <a:pt x="1981" y="976"/>
                  </a:lnTo>
                  <a:cubicBezTo>
                    <a:pt x="1972" y="437"/>
                    <a:pt x="1541" y="0"/>
                    <a:pt x="1003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10491;p69"/>
            <p:cNvSpPr/>
            <p:nvPr/>
          </p:nvSpPr>
          <p:spPr>
            <a:xfrm>
              <a:off x="922058" y="2707525"/>
              <a:ext cx="33193" cy="33193"/>
            </a:xfrm>
            <a:custGeom>
              <a:avLst/>
              <a:gdLst/>
              <a:ahLst/>
              <a:cxnLst/>
              <a:rect l="l" t="t" r="r" b="b"/>
              <a:pathLst>
                <a:path w="1264" h="1264" extrusionOk="0">
                  <a:moveTo>
                    <a:pt x="632" y="0"/>
                  </a:moveTo>
                  <a:cubicBezTo>
                    <a:pt x="278" y="0"/>
                    <a:pt x="0" y="278"/>
                    <a:pt x="0" y="632"/>
                  </a:cubicBezTo>
                  <a:cubicBezTo>
                    <a:pt x="0" y="976"/>
                    <a:pt x="278" y="1263"/>
                    <a:pt x="632" y="1263"/>
                  </a:cubicBezTo>
                  <a:cubicBezTo>
                    <a:pt x="976" y="1263"/>
                    <a:pt x="1264" y="976"/>
                    <a:pt x="1264" y="632"/>
                  </a:cubicBezTo>
                  <a:cubicBezTo>
                    <a:pt x="1264" y="278"/>
                    <a:pt x="976" y="0"/>
                    <a:pt x="6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10492;p69"/>
            <p:cNvSpPr/>
            <p:nvPr/>
          </p:nvSpPr>
          <p:spPr>
            <a:xfrm>
              <a:off x="1034635" y="2707525"/>
              <a:ext cx="33219" cy="33193"/>
            </a:xfrm>
            <a:custGeom>
              <a:avLst/>
              <a:gdLst/>
              <a:ahLst/>
              <a:cxnLst/>
              <a:rect l="l" t="t" r="r" b="b"/>
              <a:pathLst>
                <a:path w="1265" h="1264" extrusionOk="0">
                  <a:moveTo>
                    <a:pt x="632" y="0"/>
                  </a:moveTo>
                  <a:cubicBezTo>
                    <a:pt x="278" y="0"/>
                    <a:pt x="1" y="278"/>
                    <a:pt x="1" y="632"/>
                  </a:cubicBezTo>
                  <a:cubicBezTo>
                    <a:pt x="1" y="976"/>
                    <a:pt x="278" y="1263"/>
                    <a:pt x="632" y="1263"/>
                  </a:cubicBezTo>
                  <a:cubicBezTo>
                    <a:pt x="986" y="1263"/>
                    <a:pt x="1264" y="976"/>
                    <a:pt x="1264" y="632"/>
                  </a:cubicBezTo>
                  <a:cubicBezTo>
                    <a:pt x="1264" y="278"/>
                    <a:pt x="986" y="0"/>
                    <a:pt x="6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10493;p69"/>
            <p:cNvSpPr/>
            <p:nvPr/>
          </p:nvSpPr>
          <p:spPr>
            <a:xfrm>
              <a:off x="1145715" y="2707525"/>
              <a:ext cx="33455" cy="33193"/>
            </a:xfrm>
            <a:custGeom>
              <a:avLst/>
              <a:gdLst/>
              <a:ahLst/>
              <a:cxnLst/>
              <a:rect l="l" t="t" r="r" b="b"/>
              <a:pathLst>
                <a:path w="1274" h="1264" extrusionOk="0">
                  <a:moveTo>
                    <a:pt x="642" y="0"/>
                  </a:moveTo>
                  <a:cubicBezTo>
                    <a:pt x="288" y="0"/>
                    <a:pt x="1" y="278"/>
                    <a:pt x="1" y="632"/>
                  </a:cubicBezTo>
                  <a:cubicBezTo>
                    <a:pt x="1" y="976"/>
                    <a:pt x="288" y="1263"/>
                    <a:pt x="642" y="1263"/>
                  </a:cubicBezTo>
                  <a:cubicBezTo>
                    <a:pt x="987" y="1263"/>
                    <a:pt x="1274" y="976"/>
                    <a:pt x="1274" y="632"/>
                  </a:cubicBezTo>
                  <a:cubicBezTo>
                    <a:pt x="1274" y="278"/>
                    <a:pt x="987" y="0"/>
                    <a:pt x="6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10494;p69"/>
            <p:cNvSpPr/>
            <p:nvPr/>
          </p:nvSpPr>
          <p:spPr>
            <a:xfrm>
              <a:off x="907484" y="2598441"/>
              <a:ext cx="62341" cy="41990"/>
            </a:xfrm>
            <a:custGeom>
              <a:avLst/>
              <a:gdLst/>
              <a:ahLst/>
              <a:cxnLst/>
              <a:rect l="l" t="t" r="r" b="b"/>
              <a:pathLst>
                <a:path w="2374" h="1599" extrusionOk="0">
                  <a:moveTo>
                    <a:pt x="0" y="1"/>
                  </a:moveTo>
                  <a:lnTo>
                    <a:pt x="0" y="1340"/>
                  </a:lnTo>
                  <a:cubicBezTo>
                    <a:pt x="0" y="1484"/>
                    <a:pt x="115" y="1599"/>
                    <a:pt x="259" y="1599"/>
                  </a:cubicBezTo>
                  <a:lnTo>
                    <a:pt x="2115" y="1599"/>
                  </a:lnTo>
                  <a:cubicBezTo>
                    <a:pt x="2259" y="1599"/>
                    <a:pt x="2374" y="1474"/>
                    <a:pt x="2374" y="1340"/>
                  </a:cubicBezTo>
                  <a:lnTo>
                    <a:pt x="2374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10495;p69"/>
            <p:cNvSpPr/>
            <p:nvPr/>
          </p:nvSpPr>
          <p:spPr>
            <a:xfrm>
              <a:off x="907484" y="2475045"/>
              <a:ext cx="62341" cy="123422"/>
            </a:xfrm>
            <a:custGeom>
              <a:avLst/>
              <a:gdLst/>
              <a:ahLst/>
              <a:cxnLst/>
              <a:rect l="l" t="t" r="r" b="b"/>
              <a:pathLst>
                <a:path w="2374" h="4700" extrusionOk="0">
                  <a:moveTo>
                    <a:pt x="259" y="1"/>
                  </a:moveTo>
                  <a:cubicBezTo>
                    <a:pt x="115" y="1"/>
                    <a:pt x="0" y="115"/>
                    <a:pt x="0" y="259"/>
                  </a:cubicBezTo>
                  <a:lnTo>
                    <a:pt x="0" y="4700"/>
                  </a:lnTo>
                  <a:lnTo>
                    <a:pt x="2374" y="4700"/>
                  </a:lnTo>
                  <a:lnTo>
                    <a:pt x="2374" y="240"/>
                  </a:lnTo>
                  <a:cubicBezTo>
                    <a:pt x="2374" y="106"/>
                    <a:pt x="2268" y="1"/>
                    <a:pt x="21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10496;p69"/>
            <p:cNvSpPr/>
            <p:nvPr/>
          </p:nvSpPr>
          <p:spPr>
            <a:xfrm>
              <a:off x="1020061" y="2475045"/>
              <a:ext cx="62367" cy="123422"/>
            </a:xfrm>
            <a:custGeom>
              <a:avLst/>
              <a:gdLst/>
              <a:ahLst/>
              <a:cxnLst/>
              <a:rect l="l" t="t" r="r" b="b"/>
              <a:pathLst>
                <a:path w="2375" h="4700" extrusionOk="0">
                  <a:moveTo>
                    <a:pt x="259" y="1"/>
                  </a:moveTo>
                  <a:cubicBezTo>
                    <a:pt x="116" y="1"/>
                    <a:pt x="1" y="115"/>
                    <a:pt x="1" y="259"/>
                  </a:cubicBezTo>
                  <a:lnTo>
                    <a:pt x="1" y="4700"/>
                  </a:lnTo>
                  <a:lnTo>
                    <a:pt x="2374" y="4700"/>
                  </a:lnTo>
                  <a:lnTo>
                    <a:pt x="2374" y="259"/>
                  </a:lnTo>
                  <a:cubicBezTo>
                    <a:pt x="2374" y="115"/>
                    <a:pt x="2259" y="1"/>
                    <a:pt x="21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10497;p69"/>
            <p:cNvSpPr/>
            <p:nvPr/>
          </p:nvSpPr>
          <p:spPr>
            <a:xfrm>
              <a:off x="1020061" y="2598441"/>
              <a:ext cx="62367" cy="41990"/>
            </a:xfrm>
            <a:custGeom>
              <a:avLst/>
              <a:gdLst/>
              <a:ahLst/>
              <a:cxnLst/>
              <a:rect l="l" t="t" r="r" b="b"/>
              <a:pathLst>
                <a:path w="2375" h="1599" extrusionOk="0">
                  <a:moveTo>
                    <a:pt x="1" y="1"/>
                  </a:moveTo>
                  <a:lnTo>
                    <a:pt x="1" y="1340"/>
                  </a:lnTo>
                  <a:cubicBezTo>
                    <a:pt x="1" y="1484"/>
                    <a:pt x="116" y="1599"/>
                    <a:pt x="259" y="1599"/>
                  </a:cubicBezTo>
                  <a:lnTo>
                    <a:pt x="2116" y="1599"/>
                  </a:lnTo>
                  <a:cubicBezTo>
                    <a:pt x="2259" y="1599"/>
                    <a:pt x="2374" y="1474"/>
                    <a:pt x="2374" y="1340"/>
                  </a:cubicBezTo>
                  <a:lnTo>
                    <a:pt x="2374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10498;p69"/>
            <p:cNvSpPr/>
            <p:nvPr/>
          </p:nvSpPr>
          <p:spPr>
            <a:xfrm>
              <a:off x="1131403" y="2475045"/>
              <a:ext cx="62341" cy="123422"/>
            </a:xfrm>
            <a:custGeom>
              <a:avLst/>
              <a:gdLst/>
              <a:ahLst/>
              <a:cxnLst/>
              <a:rect l="l" t="t" r="r" b="b"/>
              <a:pathLst>
                <a:path w="2374" h="4700" extrusionOk="0">
                  <a:moveTo>
                    <a:pt x="259" y="1"/>
                  </a:moveTo>
                  <a:cubicBezTo>
                    <a:pt x="115" y="1"/>
                    <a:pt x="0" y="115"/>
                    <a:pt x="0" y="259"/>
                  </a:cubicBezTo>
                  <a:lnTo>
                    <a:pt x="0" y="4700"/>
                  </a:lnTo>
                  <a:lnTo>
                    <a:pt x="2374" y="4700"/>
                  </a:lnTo>
                  <a:lnTo>
                    <a:pt x="2374" y="259"/>
                  </a:lnTo>
                  <a:cubicBezTo>
                    <a:pt x="2374" y="115"/>
                    <a:pt x="2259" y="1"/>
                    <a:pt x="21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10499;p69"/>
            <p:cNvSpPr/>
            <p:nvPr/>
          </p:nvSpPr>
          <p:spPr>
            <a:xfrm>
              <a:off x="1131403" y="2598441"/>
              <a:ext cx="62341" cy="41990"/>
            </a:xfrm>
            <a:custGeom>
              <a:avLst/>
              <a:gdLst/>
              <a:ahLst/>
              <a:cxnLst/>
              <a:rect l="l" t="t" r="r" b="b"/>
              <a:pathLst>
                <a:path w="2374" h="1599" extrusionOk="0">
                  <a:moveTo>
                    <a:pt x="0" y="1"/>
                  </a:moveTo>
                  <a:lnTo>
                    <a:pt x="0" y="1340"/>
                  </a:lnTo>
                  <a:cubicBezTo>
                    <a:pt x="0" y="1484"/>
                    <a:pt x="115" y="1599"/>
                    <a:pt x="259" y="1599"/>
                  </a:cubicBezTo>
                  <a:lnTo>
                    <a:pt x="2115" y="1599"/>
                  </a:lnTo>
                  <a:cubicBezTo>
                    <a:pt x="2259" y="1599"/>
                    <a:pt x="2374" y="1474"/>
                    <a:pt x="2374" y="1340"/>
                  </a:cubicBezTo>
                  <a:lnTo>
                    <a:pt x="2374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10500;p69"/>
            <p:cNvSpPr/>
            <p:nvPr/>
          </p:nvSpPr>
          <p:spPr>
            <a:xfrm>
              <a:off x="921560" y="2501437"/>
              <a:ext cx="33954" cy="10084"/>
            </a:xfrm>
            <a:custGeom>
              <a:avLst/>
              <a:gdLst/>
              <a:ahLst/>
              <a:cxnLst/>
              <a:rect l="l" t="t" r="r" b="b"/>
              <a:pathLst>
                <a:path w="1293" h="384" extrusionOk="0">
                  <a:moveTo>
                    <a:pt x="259" y="0"/>
                  </a:moveTo>
                  <a:cubicBezTo>
                    <a:pt x="0" y="0"/>
                    <a:pt x="0" y="383"/>
                    <a:pt x="259" y="383"/>
                  </a:cubicBezTo>
                  <a:lnTo>
                    <a:pt x="1034" y="383"/>
                  </a:lnTo>
                  <a:cubicBezTo>
                    <a:pt x="1292" y="383"/>
                    <a:pt x="1292" y="0"/>
                    <a:pt x="1034" y="0"/>
                  </a:cubicBezTo>
                  <a:close/>
                </a:path>
              </a:pathLst>
            </a:custGeom>
            <a:solidFill>
              <a:srgbClr val="819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10501;p69"/>
            <p:cNvSpPr/>
            <p:nvPr/>
          </p:nvSpPr>
          <p:spPr>
            <a:xfrm>
              <a:off x="921560" y="2531583"/>
              <a:ext cx="33954" cy="10084"/>
            </a:xfrm>
            <a:custGeom>
              <a:avLst/>
              <a:gdLst/>
              <a:ahLst/>
              <a:cxnLst/>
              <a:rect l="l" t="t" r="r" b="b"/>
              <a:pathLst>
                <a:path w="1293" h="384" extrusionOk="0">
                  <a:moveTo>
                    <a:pt x="259" y="1"/>
                  </a:moveTo>
                  <a:cubicBezTo>
                    <a:pt x="0" y="1"/>
                    <a:pt x="0" y="384"/>
                    <a:pt x="259" y="384"/>
                  </a:cubicBezTo>
                  <a:lnTo>
                    <a:pt x="1034" y="384"/>
                  </a:lnTo>
                  <a:cubicBezTo>
                    <a:pt x="1292" y="384"/>
                    <a:pt x="1292" y="1"/>
                    <a:pt x="1034" y="1"/>
                  </a:cubicBezTo>
                  <a:close/>
                </a:path>
              </a:pathLst>
            </a:custGeom>
            <a:solidFill>
              <a:srgbClr val="819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10502;p69"/>
            <p:cNvSpPr/>
            <p:nvPr/>
          </p:nvSpPr>
          <p:spPr>
            <a:xfrm>
              <a:off x="921560" y="2561756"/>
              <a:ext cx="33954" cy="10084"/>
            </a:xfrm>
            <a:custGeom>
              <a:avLst/>
              <a:gdLst/>
              <a:ahLst/>
              <a:cxnLst/>
              <a:rect l="l" t="t" r="r" b="b"/>
              <a:pathLst>
                <a:path w="1293" h="384" extrusionOk="0">
                  <a:moveTo>
                    <a:pt x="259" y="0"/>
                  </a:moveTo>
                  <a:cubicBezTo>
                    <a:pt x="0" y="0"/>
                    <a:pt x="0" y="383"/>
                    <a:pt x="259" y="383"/>
                  </a:cubicBezTo>
                  <a:lnTo>
                    <a:pt x="1034" y="383"/>
                  </a:lnTo>
                  <a:cubicBezTo>
                    <a:pt x="1292" y="383"/>
                    <a:pt x="1292" y="0"/>
                    <a:pt x="1034" y="0"/>
                  </a:cubicBezTo>
                  <a:close/>
                </a:path>
              </a:pathLst>
            </a:custGeom>
            <a:solidFill>
              <a:srgbClr val="819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10503;p69"/>
            <p:cNvSpPr/>
            <p:nvPr/>
          </p:nvSpPr>
          <p:spPr>
            <a:xfrm>
              <a:off x="1145479" y="2501437"/>
              <a:ext cx="33954" cy="10084"/>
            </a:xfrm>
            <a:custGeom>
              <a:avLst/>
              <a:gdLst/>
              <a:ahLst/>
              <a:cxnLst/>
              <a:rect l="l" t="t" r="r" b="b"/>
              <a:pathLst>
                <a:path w="1293" h="384" extrusionOk="0">
                  <a:moveTo>
                    <a:pt x="1043" y="0"/>
                  </a:moveTo>
                  <a:cubicBezTo>
                    <a:pt x="1040" y="0"/>
                    <a:pt x="1037" y="0"/>
                    <a:pt x="1034" y="0"/>
                  </a:cubicBezTo>
                  <a:lnTo>
                    <a:pt x="259" y="0"/>
                  </a:lnTo>
                  <a:cubicBezTo>
                    <a:pt x="0" y="0"/>
                    <a:pt x="0" y="383"/>
                    <a:pt x="259" y="383"/>
                  </a:cubicBezTo>
                  <a:lnTo>
                    <a:pt x="1034" y="383"/>
                  </a:lnTo>
                  <a:cubicBezTo>
                    <a:pt x="1289" y="383"/>
                    <a:pt x="1292" y="0"/>
                    <a:pt x="1043" y="0"/>
                  </a:cubicBezTo>
                  <a:close/>
                </a:path>
              </a:pathLst>
            </a:custGeom>
            <a:solidFill>
              <a:srgbClr val="819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10504;p69"/>
            <p:cNvSpPr/>
            <p:nvPr/>
          </p:nvSpPr>
          <p:spPr>
            <a:xfrm>
              <a:off x="1145479" y="2531583"/>
              <a:ext cx="33954" cy="10084"/>
            </a:xfrm>
            <a:custGeom>
              <a:avLst/>
              <a:gdLst/>
              <a:ahLst/>
              <a:cxnLst/>
              <a:rect l="l" t="t" r="r" b="b"/>
              <a:pathLst>
                <a:path w="1293" h="384" extrusionOk="0">
                  <a:moveTo>
                    <a:pt x="259" y="1"/>
                  </a:moveTo>
                  <a:cubicBezTo>
                    <a:pt x="0" y="1"/>
                    <a:pt x="0" y="384"/>
                    <a:pt x="259" y="384"/>
                  </a:cubicBezTo>
                  <a:lnTo>
                    <a:pt x="1034" y="384"/>
                  </a:lnTo>
                  <a:cubicBezTo>
                    <a:pt x="1292" y="384"/>
                    <a:pt x="1292" y="1"/>
                    <a:pt x="1034" y="1"/>
                  </a:cubicBezTo>
                  <a:close/>
                </a:path>
              </a:pathLst>
            </a:custGeom>
            <a:solidFill>
              <a:srgbClr val="819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10505;p69"/>
            <p:cNvSpPr/>
            <p:nvPr/>
          </p:nvSpPr>
          <p:spPr>
            <a:xfrm>
              <a:off x="1145479" y="2561756"/>
              <a:ext cx="33954" cy="10084"/>
            </a:xfrm>
            <a:custGeom>
              <a:avLst/>
              <a:gdLst/>
              <a:ahLst/>
              <a:cxnLst/>
              <a:rect l="l" t="t" r="r" b="b"/>
              <a:pathLst>
                <a:path w="1293" h="384" extrusionOk="0">
                  <a:moveTo>
                    <a:pt x="259" y="0"/>
                  </a:moveTo>
                  <a:cubicBezTo>
                    <a:pt x="0" y="0"/>
                    <a:pt x="0" y="383"/>
                    <a:pt x="259" y="383"/>
                  </a:cubicBezTo>
                  <a:lnTo>
                    <a:pt x="1034" y="383"/>
                  </a:lnTo>
                  <a:cubicBezTo>
                    <a:pt x="1292" y="383"/>
                    <a:pt x="1292" y="0"/>
                    <a:pt x="1034" y="0"/>
                  </a:cubicBezTo>
                  <a:close/>
                </a:path>
              </a:pathLst>
            </a:custGeom>
            <a:solidFill>
              <a:srgbClr val="819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10506;p69"/>
            <p:cNvSpPr/>
            <p:nvPr/>
          </p:nvSpPr>
          <p:spPr>
            <a:xfrm>
              <a:off x="1034399" y="2501437"/>
              <a:ext cx="33692" cy="10084"/>
            </a:xfrm>
            <a:custGeom>
              <a:avLst/>
              <a:gdLst/>
              <a:ahLst/>
              <a:cxnLst/>
              <a:rect l="l" t="t" r="r" b="b"/>
              <a:pathLst>
                <a:path w="1283" h="384" extrusionOk="0">
                  <a:moveTo>
                    <a:pt x="259" y="0"/>
                  </a:moveTo>
                  <a:cubicBezTo>
                    <a:pt x="0" y="0"/>
                    <a:pt x="0" y="383"/>
                    <a:pt x="259" y="383"/>
                  </a:cubicBezTo>
                  <a:lnTo>
                    <a:pt x="1034" y="383"/>
                  </a:lnTo>
                  <a:cubicBezTo>
                    <a:pt x="1283" y="383"/>
                    <a:pt x="1283" y="0"/>
                    <a:pt x="1034" y="0"/>
                  </a:cubicBezTo>
                  <a:close/>
                </a:path>
              </a:pathLst>
            </a:custGeom>
            <a:solidFill>
              <a:srgbClr val="819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10507;p69"/>
            <p:cNvSpPr/>
            <p:nvPr/>
          </p:nvSpPr>
          <p:spPr>
            <a:xfrm>
              <a:off x="1034399" y="2531583"/>
              <a:ext cx="33692" cy="10084"/>
            </a:xfrm>
            <a:custGeom>
              <a:avLst/>
              <a:gdLst/>
              <a:ahLst/>
              <a:cxnLst/>
              <a:rect l="l" t="t" r="r" b="b"/>
              <a:pathLst>
                <a:path w="1283" h="384" extrusionOk="0">
                  <a:moveTo>
                    <a:pt x="259" y="1"/>
                  </a:moveTo>
                  <a:cubicBezTo>
                    <a:pt x="0" y="1"/>
                    <a:pt x="0" y="384"/>
                    <a:pt x="259" y="384"/>
                  </a:cubicBezTo>
                  <a:lnTo>
                    <a:pt x="1034" y="384"/>
                  </a:lnTo>
                  <a:cubicBezTo>
                    <a:pt x="1283" y="384"/>
                    <a:pt x="1283" y="1"/>
                    <a:pt x="1034" y="1"/>
                  </a:cubicBezTo>
                  <a:close/>
                </a:path>
              </a:pathLst>
            </a:custGeom>
            <a:solidFill>
              <a:srgbClr val="819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10508;p69"/>
            <p:cNvSpPr/>
            <p:nvPr/>
          </p:nvSpPr>
          <p:spPr>
            <a:xfrm>
              <a:off x="1034399" y="2561756"/>
              <a:ext cx="33692" cy="10084"/>
            </a:xfrm>
            <a:custGeom>
              <a:avLst/>
              <a:gdLst/>
              <a:ahLst/>
              <a:cxnLst/>
              <a:rect l="l" t="t" r="r" b="b"/>
              <a:pathLst>
                <a:path w="1283" h="384" extrusionOk="0">
                  <a:moveTo>
                    <a:pt x="259" y="0"/>
                  </a:moveTo>
                  <a:cubicBezTo>
                    <a:pt x="0" y="0"/>
                    <a:pt x="0" y="383"/>
                    <a:pt x="259" y="383"/>
                  </a:cubicBezTo>
                  <a:lnTo>
                    <a:pt x="1034" y="383"/>
                  </a:lnTo>
                  <a:cubicBezTo>
                    <a:pt x="1283" y="383"/>
                    <a:pt x="1283" y="0"/>
                    <a:pt x="1034" y="0"/>
                  </a:cubicBezTo>
                  <a:close/>
                </a:path>
              </a:pathLst>
            </a:custGeom>
            <a:solidFill>
              <a:srgbClr val="819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0" name="Google Shape;7934;p67"/>
          <p:cNvGrpSpPr/>
          <p:nvPr/>
        </p:nvGrpSpPr>
        <p:grpSpPr>
          <a:xfrm>
            <a:off x="7014139" y="1264431"/>
            <a:ext cx="371966" cy="256420"/>
            <a:chOff x="6871342" y="3740044"/>
            <a:chExt cx="371966" cy="256420"/>
          </a:xfrm>
        </p:grpSpPr>
        <p:sp>
          <p:nvSpPr>
            <p:cNvPr id="331" name="Google Shape;7935;p67"/>
            <p:cNvSpPr/>
            <p:nvPr/>
          </p:nvSpPr>
          <p:spPr>
            <a:xfrm>
              <a:off x="6871342" y="3816944"/>
              <a:ext cx="371966" cy="179520"/>
            </a:xfrm>
            <a:custGeom>
              <a:avLst/>
              <a:gdLst/>
              <a:ahLst/>
              <a:cxnLst/>
              <a:rect l="l" t="t" r="r" b="b"/>
              <a:pathLst>
                <a:path w="14158" h="6833" extrusionOk="0">
                  <a:moveTo>
                    <a:pt x="0" y="1"/>
                  </a:moveTo>
                  <a:lnTo>
                    <a:pt x="0" y="6590"/>
                  </a:lnTo>
                  <a:cubicBezTo>
                    <a:pt x="0" y="6722"/>
                    <a:pt x="111" y="6833"/>
                    <a:pt x="250" y="6833"/>
                  </a:cubicBezTo>
                  <a:lnTo>
                    <a:pt x="13907" y="6833"/>
                  </a:lnTo>
                  <a:cubicBezTo>
                    <a:pt x="14046" y="6833"/>
                    <a:pt x="14157" y="6722"/>
                    <a:pt x="14157" y="6590"/>
                  </a:cubicBezTo>
                  <a:lnTo>
                    <a:pt x="14157" y="1"/>
                  </a:lnTo>
                  <a:close/>
                </a:path>
              </a:pathLst>
            </a:custGeom>
            <a:solidFill>
              <a:srgbClr val="CBD6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7936;p67"/>
            <p:cNvSpPr/>
            <p:nvPr/>
          </p:nvSpPr>
          <p:spPr>
            <a:xfrm>
              <a:off x="6871342" y="3740044"/>
              <a:ext cx="371966" cy="179520"/>
            </a:xfrm>
            <a:custGeom>
              <a:avLst/>
              <a:gdLst/>
              <a:ahLst/>
              <a:cxnLst/>
              <a:rect l="l" t="t" r="r" b="b"/>
              <a:pathLst>
                <a:path w="14158" h="6833" extrusionOk="0">
                  <a:moveTo>
                    <a:pt x="250" y="1"/>
                  </a:moveTo>
                  <a:cubicBezTo>
                    <a:pt x="111" y="1"/>
                    <a:pt x="0" y="112"/>
                    <a:pt x="0" y="243"/>
                  </a:cubicBezTo>
                  <a:lnTo>
                    <a:pt x="0" y="6590"/>
                  </a:lnTo>
                  <a:cubicBezTo>
                    <a:pt x="0" y="6722"/>
                    <a:pt x="111" y="6833"/>
                    <a:pt x="250" y="6833"/>
                  </a:cubicBezTo>
                  <a:lnTo>
                    <a:pt x="13907" y="6833"/>
                  </a:lnTo>
                  <a:cubicBezTo>
                    <a:pt x="14046" y="6833"/>
                    <a:pt x="14157" y="6722"/>
                    <a:pt x="14157" y="6590"/>
                  </a:cubicBezTo>
                  <a:lnTo>
                    <a:pt x="14157" y="243"/>
                  </a:lnTo>
                  <a:cubicBezTo>
                    <a:pt x="14157" y="112"/>
                    <a:pt x="14046" y="1"/>
                    <a:pt x="13907" y="1"/>
                  </a:cubicBez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7937;p67"/>
            <p:cNvSpPr/>
            <p:nvPr/>
          </p:nvSpPr>
          <p:spPr>
            <a:xfrm>
              <a:off x="6890652" y="3759355"/>
              <a:ext cx="333319" cy="140899"/>
            </a:xfrm>
            <a:custGeom>
              <a:avLst/>
              <a:gdLst/>
              <a:ahLst/>
              <a:cxnLst/>
              <a:rect l="l" t="t" r="r" b="b"/>
              <a:pathLst>
                <a:path w="12687" h="5363" extrusionOk="0">
                  <a:moveTo>
                    <a:pt x="3796" y="486"/>
                  </a:moveTo>
                  <a:cubicBezTo>
                    <a:pt x="3888" y="486"/>
                    <a:pt x="3939" y="606"/>
                    <a:pt x="3878" y="681"/>
                  </a:cubicBezTo>
                  <a:cubicBezTo>
                    <a:pt x="2935" y="1846"/>
                    <a:pt x="2935" y="3518"/>
                    <a:pt x="3878" y="4676"/>
                  </a:cubicBezTo>
                  <a:cubicBezTo>
                    <a:pt x="3940" y="4759"/>
                    <a:pt x="3885" y="4877"/>
                    <a:pt x="3788" y="4877"/>
                  </a:cubicBezTo>
                  <a:lnTo>
                    <a:pt x="1443" y="4877"/>
                  </a:lnTo>
                  <a:cubicBezTo>
                    <a:pt x="1346" y="4398"/>
                    <a:pt x="972" y="4024"/>
                    <a:pt x="493" y="3927"/>
                  </a:cubicBezTo>
                  <a:lnTo>
                    <a:pt x="493" y="1437"/>
                  </a:lnTo>
                  <a:cubicBezTo>
                    <a:pt x="972" y="1340"/>
                    <a:pt x="1346" y="965"/>
                    <a:pt x="1443" y="486"/>
                  </a:cubicBezTo>
                  <a:lnTo>
                    <a:pt x="3788" y="486"/>
                  </a:lnTo>
                  <a:cubicBezTo>
                    <a:pt x="3790" y="486"/>
                    <a:pt x="3793" y="486"/>
                    <a:pt x="3796" y="486"/>
                  </a:cubicBezTo>
                  <a:close/>
                  <a:moveTo>
                    <a:pt x="11251" y="486"/>
                  </a:moveTo>
                  <a:cubicBezTo>
                    <a:pt x="11348" y="972"/>
                    <a:pt x="11723" y="1347"/>
                    <a:pt x="12201" y="1444"/>
                  </a:cubicBezTo>
                  <a:lnTo>
                    <a:pt x="12201" y="3927"/>
                  </a:lnTo>
                  <a:cubicBezTo>
                    <a:pt x="11723" y="4024"/>
                    <a:pt x="11348" y="4398"/>
                    <a:pt x="11251" y="4884"/>
                  </a:cubicBezTo>
                  <a:lnTo>
                    <a:pt x="8900" y="4884"/>
                  </a:lnTo>
                  <a:cubicBezTo>
                    <a:pt x="8796" y="4884"/>
                    <a:pt x="8740" y="4766"/>
                    <a:pt x="8803" y="4683"/>
                  </a:cubicBezTo>
                  <a:cubicBezTo>
                    <a:pt x="9753" y="3518"/>
                    <a:pt x="9753" y="1853"/>
                    <a:pt x="8803" y="688"/>
                  </a:cubicBezTo>
                  <a:cubicBezTo>
                    <a:pt x="8740" y="604"/>
                    <a:pt x="8796" y="486"/>
                    <a:pt x="8900" y="486"/>
                  </a:cubicBezTo>
                  <a:close/>
                  <a:moveTo>
                    <a:pt x="1221" y="1"/>
                  </a:moveTo>
                  <a:cubicBezTo>
                    <a:pt x="1083" y="1"/>
                    <a:pt x="979" y="105"/>
                    <a:pt x="979" y="244"/>
                  </a:cubicBezTo>
                  <a:cubicBezTo>
                    <a:pt x="979" y="646"/>
                    <a:pt x="646" y="972"/>
                    <a:pt x="243" y="972"/>
                  </a:cubicBezTo>
                  <a:cubicBezTo>
                    <a:pt x="112" y="972"/>
                    <a:pt x="1" y="1083"/>
                    <a:pt x="1" y="1222"/>
                  </a:cubicBezTo>
                  <a:lnTo>
                    <a:pt x="1" y="4149"/>
                  </a:lnTo>
                  <a:cubicBezTo>
                    <a:pt x="1" y="4281"/>
                    <a:pt x="112" y="4392"/>
                    <a:pt x="243" y="4392"/>
                  </a:cubicBezTo>
                  <a:cubicBezTo>
                    <a:pt x="646" y="4392"/>
                    <a:pt x="979" y="4718"/>
                    <a:pt x="979" y="5120"/>
                  </a:cubicBezTo>
                  <a:cubicBezTo>
                    <a:pt x="979" y="5259"/>
                    <a:pt x="1083" y="5363"/>
                    <a:pt x="1221" y="5363"/>
                  </a:cubicBezTo>
                  <a:lnTo>
                    <a:pt x="11466" y="5363"/>
                  </a:lnTo>
                  <a:cubicBezTo>
                    <a:pt x="11605" y="5363"/>
                    <a:pt x="11709" y="5259"/>
                    <a:pt x="11709" y="5120"/>
                  </a:cubicBezTo>
                  <a:cubicBezTo>
                    <a:pt x="11709" y="4718"/>
                    <a:pt x="12042" y="4392"/>
                    <a:pt x="12444" y="4392"/>
                  </a:cubicBezTo>
                  <a:cubicBezTo>
                    <a:pt x="12576" y="4392"/>
                    <a:pt x="12687" y="4281"/>
                    <a:pt x="12687" y="4149"/>
                  </a:cubicBezTo>
                  <a:lnTo>
                    <a:pt x="12687" y="1222"/>
                  </a:lnTo>
                  <a:cubicBezTo>
                    <a:pt x="12687" y="1083"/>
                    <a:pt x="12576" y="972"/>
                    <a:pt x="12444" y="972"/>
                  </a:cubicBezTo>
                  <a:cubicBezTo>
                    <a:pt x="12042" y="972"/>
                    <a:pt x="11709" y="646"/>
                    <a:pt x="11709" y="244"/>
                  </a:cubicBezTo>
                  <a:cubicBezTo>
                    <a:pt x="11709" y="105"/>
                    <a:pt x="11605" y="1"/>
                    <a:pt x="11466" y="1"/>
                  </a:cubicBezTo>
                  <a:close/>
                </a:path>
              </a:pathLst>
            </a:custGeom>
            <a:solidFill>
              <a:srgbClr val="8F9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7938;p67"/>
            <p:cNvSpPr/>
            <p:nvPr/>
          </p:nvSpPr>
          <p:spPr>
            <a:xfrm>
              <a:off x="6986862" y="3759355"/>
              <a:ext cx="140899" cy="141083"/>
            </a:xfrm>
            <a:custGeom>
              <a:avLst/>
              <a:gdLst/>
              <a:ahLst/>
              <a:cxnLst/>
              <a:rect l="l" t="t" r="r" b="b"/>
              <a:pathLst>
                <a:path w="5363" h="5370" extrusionOk="0">
                  <a:moveTo>
                    <a:pt x="2685" y="1"/>
                  </a:moveTo>
                  <a:cubicBezTo>
                    <a:pt x="1201" y="1"/>
                    <a:pt x="1" y="1201"/>
                    <a:pt x="1" y="2685"/>
                  </a:cubicBezTo>
                  <a:cubicBezTo>
                    <a:pt x="1" y="4163"/>
                    <a:pt x="1201" y="5370"/>
                    <a:pt x="2685" y="5370"/>
                  </a:cubicBezTo>
                  <a:cubicBezTo>
                    <a:pt x="4163" y="5370"/>
                    <a:pt x="5363" y="4163"/>
                    <a:pt x="5363" y="2685"/>
                  </a:cubicBezTo>
                  <a:cubicBezTo>
                    <a:pt x="5363" y="1201"/>
                    <a:pt x="4163" y="1"/>
                    <a:pt x="2685" y="1"/>
                  </a:cubicBezTo>
                  <a:close/>
                </a:path>
              </a:pathLst>
            </a:custGeom>
            <a:solidFill>
              <a:srgbClr val="8095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7939;p67"/>
            <p:cNvSpPr/>
            <p:nvPr/>
          </p:nvSpPr>
          <p:spPr>
            <a:xfrm>
              <a:off x="7025141" y="3785023"/>
              <a:ext cx="64184" cy="89773"/>
            </a:xfrm>
            <a:custGeom>
              <a:avLst/>
              <a:gdLst/>
              <a:ahLst/>
              <a:cxnLst/>
              <a:rect l="l" t="t" r="r" b="b"/>
              <a:pathLst>
                <a:path w="2443" h="3417" extrusionOk="0">
                  <a:moveTo>
                    <a:pt x="979" y="751"/>
                  </a:moveTo>
                  <a:lnTo>
                    <a:pt x="979" y="1382"/>
                  </a:lnTo>
                  <a:cubicBezTo>
                    <a:pt x="632" y="1264"/>
                    <a:pt x="493" y="1160"/>
                    <a:pt x="493" y="1022"/>
                  </a:cubicBezTo>
                  <a:cubicBezTo>
                    <a:pt x="493" y="938"/>
                    <a:pt x="673" y="800"/>
                    <a:pt x="979" y="751"/>
                  </a:cubicBezTo>
                  <a:close/>
                  <a:moveTo>
                    <a:pt x="1471" y="2027"/>
                  </a:moveTo>
                  <a:cubicBezTo>
                    <a:pt x="1818" y="2145"/>
                    <a:pt x="1957" y="2249"/>
                    <a:pt x="1957" y="2395"/>
                  </a:cubicBezTo>
                  <a:cubicBezTo>
                    <a:pt x="1964" y="2471"/>
                    <a:pt x="1776" y="2617"/>
                    <a:pt x="1471" y="2659"/>
                  </a:cubicBezTo>
                  <a:lnTo>
                    <a:pt x="1471" y="2027"/>
                  </a:lnTo>
                  <a:close/>
                  <a:moveTo>
                    <a:pt x="1225" y="0"/>
                  </a:moveTo>
                  <a:cubicBezTo>
                    <a:pt x="1102" y="0"/>
                    <a:pt x="979" y="82"/>
                    <a:pt x="979" y="245"/>
                  </a:cubicBezTo>
                  <a:lnTo>
                    <a:pt x="979" y="259"/>
                  </a:lnTo>
                  <a:cubicBezTo>
                    <a:pt x="410" y="328"/>
                    <a:pt x="1" y="626"/>
                    <a:pt x="1" y="1022"/>
                  </a:cubicBezTo>
                  <a:cubicBezTo>
                    <a:pt x="1" y="1563"/>
                    <a:pt x="535" y="1771"/>
                    <a:pt x="979" y="1896"/>
                  </a:cubicBezTo>
                  <a:lnTo>
                    <a:pt x="979" y="2659"/>
                  </a:lnTo>
                  <a:cubicBezTo>
                    <a:pt x="673" y="2610"/>
                    <a:pt x="493" y="2471"/>
                    <a:pt x="493" y="2395"/>
                  </a:cubicBezTo>
                  <a:cubicBezTo>
                    <a:pt x="493" y="2232"/>
                    <a:pt x="370" y="2150"/>
                    <a:pt x="247" y="2150"/>
                  </a:cubicBezTo>
                  <a:cubicBezTo>
                    <a:pt x="124" y="2150"/>
                    <a:pt x="1" y="2232"/>
                    <a:pt x="1" y="2395"/>
                  </a:cubicBezTo>
                  <a:cubicBezTo>
                    <a:pt x="1" y="2783"/>
                    <a:pt x="410" y="3089"/>
                    <a:pt x="979" y="3158"/>
                  </a:cubicBezTo>
                  <a:lnTo>
                    <a:pt x="979" y="3172"/>
                  </a:lnTo>
                  <a:cubicBezTo>
                    <a:pt x="979" y="3335"/>
                    <a:pt x="1102" y="3416"/>
                    <a:pt x="1225" y="3416"/>
                  </a:cubicBezTo>
                  <a:cubicBezTo>
                    <a:pt x="1348" y="3416"/>
                    <a:pt x="1471" y="3335"/>
                    <a:pt x="1471" y="3172"/>
                  </a:cubicBezTo>
                  <a:lnTo>
                    <a:pt x="1471" y="3158"/>
                  </a:lnTo>
                  <a:cubicBezTo>
                    <a:pt x="2040" y="3089"/>
                    <a:pt x="2442" y="2783"/>
                    <a:pt x="2442" y="2395"/>
                  </a:cubicBezTo>
                  <a:cubicBezTo>
                    <a:pt x="2442" y="1847"/>
                    <a:pt x="1908" y="1639"/>
                    <a:pt x="1471" y="1521"/>
                  </a:cubicBezTo>
                  <a:lnTo>
                    <a:pt x="1471" y="751"/>
                  </a:lnTo>
                  <a:cubicBezTo>
                    <a:pt x="1776" y="800"/>
                    <a:pt x="1957" y="938"/>
                    <a:pt x="1957" y="1022"/>
                  </a:cubicBezTo>
                  <a:cubicBezTo>
                    <a:pt x="1957" y="1185"/>
                    <a:pt x="2078" y="1266"/>
                    <a:pt x="2199" y="1266"/>
                  </a:cubicBezTo>
                  <a:cubicBezTo>
                    <a:pt x="2321" y="1266"/>
                    <a:pt x="2442" y="1185"/>
                    <a:pt x="2442" y="1022"/>
                  </a:cubicBezTo>
                  <a:cubicBezTo>
                    <a:pt x="2442" y="626"/>
                    <a:pt x="2040" y="328"/>
                    <a:pt x="1471" y="259"/>
                  </a:cubicBezTo>
                  <a:lnTo>
                    <a:pt x="1471" y="245"/>
                  </a:lnTo>
                  <a:cubicBezTo>
                    <a:pt x="1471" y="82"/>
                    <a:pt x="1348" y="0"/>
                    <a:pt x="1225" y="0"/>
                  </a:cubicBez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7940;p67"/>
            <p:cNvSpPr/>
            <p:nvPr/>
          </p:nvSpPr>
          <p:spPr>
            <a:xfrm>
              <a:off x="6890652" y="3759355"/>
              <a:ext cx="12795" cy="12795"/>
            </a:xfrm>
            <a:custGeom>
              <a:avLst/>
              <a:gdLst/>
              <a:ahLst/>
              <a:cxnLst/>
              <a:rect l="l" t="t" r="r" b="b"/>
              <a:pathLst>
                <a:path w="487" h="487" extrusionOk="0">
                  <a:moveTo>
                    <a:pt x="243" y="1"/>
                  </a:moveTo>
                  <a:cubicBezTo>
                    <a:pt x="112" y="1"/>
                    <a:pt x="1" y="105"/>
                    <a:pt x="1" y="244"/>
                  </a:cubicBezTo>
                  <a:cubicBezTo>
                    <a:pt x="1" y="376"/>
                    <a:pt x="112" y="486"/>
                    <a:pt x="243" y="486"/>
                  </a:cubicBezTo>
                  <a:cubicBezTo>
                    <a:pt x="382" y="486"/>
                    <a:pt x="486" y="376"/>
                    <a:pt x="486" y="244"/>
                  </a:cubicBezTo>
                  <a:cubicBezTo>
                    <a:pt x="486" y="105"/>
                    <a:pt x="382" y="1"/>
                    <a:pt x="243" y="1"/>
                  </a:cubicBezTo>
                  <a:close/>
                </a:path>
              </a:pathLst>
            </a:custGeom>
            <a:solidFill>
              <a:srgbClr val="8F9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7941;p67"/>
            <p:cNvSpPr/>
            <p:nvPr/>
          </p:nvSpPr>
          <p:spPr>
            <a:xfrm>
              <a:off x="7211203" y="3759355"/>
              <a:ext cx="12768" cy="12795"/>
            </a:xfrm>
            <a:custGeom>
              <a:avLst/>
              <a:gdLst/>
              <a:ahLst/>
              <a:cxnLst/>
              <a:rect l="l" t="t" r="r" b="b"/>
              <a:pathLst>
                <a:path w="486" h="487" extrusionOk="0">
                  <a:moveTo>
                    <a:pt x="243" y="1"/>
                  </a:moveTo>
                  <a:cubicBezTo>
                    <a:pt x="104" y="1"/>
                    <a:pt x="0" y="105"/>
                    <a:pt x="0" y="244"/>
                  </a:cubicBezTo>
                  <a:cubicBezTo>
                    <a:pt x="0" y="376"/>
                    <a:pt x="104" y="486"/>
                    <a:pt x="243" y="486"/>
                  </a:cubicBezTo>
                  <a:cubicBezTo>
                    <a:pt x="375" y="486"/>
                    <a:pt x="486" y="376"/>
                    <a:pt x="486" y="244"/>
                  </a:cubicBezTo>
                  <a:cubicBezTo>
                    <a:pt x="486" y="105"/>
                    <a:pt x="375" y="1"/>
                    <a:pt x="243" y="1"/>
                  </a:cubicBezTo>
                  <a:close/>
                </a:path>
              </a:pathLst>
            </a:custGeom>
            <a:solidFill>
              <a:srgbClr val="8F9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7942;p67"/>
            <p:cNvSpPr/>
            <p:nvPr/>
          </p:nvSpPr>
          <p:spPr>
            <a:xfrm>
              <a:off x="6890652" y="3887486"/>
              <a:ext cx="12795" cy="12768"/>
            </a:xfrm>
            <a:custGeom>
              <a:avLst/>
              <a:gdLst/>
              <a:ahLst/>
              <a:cxnLst/>
              <a:rect l="l" t="t" r="r" b="b"/>
              <a:pathLst>
                <a:path w="487" h="486" extrusionOk="0">
                  <a:moveTo>
                    <a:pt x="243" y="0"/>
                  </a:moveTo>
                  <a:cubicBezTo>
                    <a:pt x="112" y="0"/>
                    <a:pt x="1" y="111"/>
                    <a:pt x="1" y="243"/>
                  </a:cubicBezTo>
                  <a:cubicBezTo>
                    <a:pt x="1" y="382"/>
                    <a:pt x="112" y="486"/>
                    <a:pt x="243" y="486"/>
                  </a:cubicBezTo>
                  <a:cubicBezTo>
                    <a:pt x="382" y="486"/>
                    <a:pt x="486" y="382"/>
                    <a:pt x="486" y="243"/>
                  </a:cubicBezTo>
                  <a:cubicBezTo>
                    <a:pt x="486" y="111"/>
                    <a:pt x="382" y="0"/>
                    <a:pt x="243" y="0"/>
                  </a:cubicBezTo>
                  <a:close/>
                </a:path>
              </a:pathLst>
            </a:custGeom>
            <a:solidFill>
              <a:srgbClr val="8F9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7943;p67"/>
            <p:cNvSpPr/>
            <p:nvPr/>
          </p:nvSpPr>
          <p:spPr>
            <a:xfrm>
              <a:off x="7211203" y="3887486"/>
              <a:ext cx="12768" cy="12768"/>
            </a:xfrm>
            <a:custGeom>
              <a:avLst/>
              <a:gdLst/>
              <a:ahLst/>
              <a:cxnLst/>
              <a:rect l="l" t="t" r="r" b="b"/>
              <a:pathLst>
                <a:path w="486" h="486" extrusionOk="0">
                  <a:moveTo>
                    <a:pt x="243" y="0"/>
                  </a:moveTo>
                  <a:cubicBezTo>
                    <a:pt x="104" y="0"/>
                    <a:pt x="0" y="111"/>
                    <a:pt x="0" y="243"/>
                  </a:cubicBezTo>
                  <a:cubicBezTo>
                    <a:pt x="0" y="382"/>
                    <a:pt x="104" y="486"/>
                    <a:pt x="243" y="486"/>
                  </a:cubicBezTo>
                  <a:cubicBezTo>
                    <a:pt x="375" y="486"/>
                    <a:pt x="486" y="382"/>
                    <a:pt x="486" y="243"/>
                  </a:cubicBezTo>
                  <a:cubicBezTo>
                    <a:pt x="486" y="111"/>
                    <a:pt x="375" y="0"/>
                    <a:pt x="243" y="0"/>
                  </a:cubicBezTo>
                  <a:close/>
                </a:path>
              </a:pathLst>
            </a:custGeom>
            <a:solidFill>
              <a:srgbClr val="8F9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7944;p67"/>
            <p:cNvSpPr/>
            <p:nvPr/>
          </p:nvSpPr>
          <p:spPr>
            <a:xfrm>
              <a:off x="6871342" y="3932306"/>
              <a:ext cx="371966" cy="12952"/>
            </a:xfrm>
            <a:custGeom>
              <a:avLst/>
              <a:gdLst/>
              <a:ahLst/>
              <a:cxnLst/>
              <a:rect l="l" t="t" r="r" b="b"/>
              <a:pathLst>
                <a:path w="14158" h="493" extrusionOk="0">
                  <a:moveTo>
                    <a:pt x="0" y="0"/>
                  </a:moveTo>
                  <a:lnTo>
                    <a:pt x="0" y="493"/>
                  </a:lnTo>
                  <a:lnTo>
                    <a:pt x="14157" y="493"/>
                  </a:lnTo>
                  <a:lnTo>
                    <a:pt x="14157" y="0"/>
                  </a:lnTo>
                  <a:close/>
                </a:path>
              </a:pathLst>
            </a:custGeom>
            <a:solidFill>
              <a:srgbClr val="B8C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7945;p67"/>
            <p:cNvSpPr/>
            <p:nvPr/>
          </p:nvSpPr>
          <p:spPr>
            <a:xfrm>
              <a:off x="6871342" y="3958001"/>
              <a:ext cx="371966" cy="12768"/>
            </a:xfrm>
            <a:custGeom>
              <a:avLst/>
              <a:gdLst/>
              <a:ahLst/>
              <a:cxnLst/>
              <a:rect l="l" t="t" r="r" b="b"/>
              <a:pathLst>
                <a:path w="14158" h="486" extrusionOk="0">
                  <a:moveTo>
                    <a:pt x="0" y="0"/>
                  </a:moveTo>
                  <a:lnTo>
                    <a:pt x="0" y="486"/>
                  </a:lnTo>
                  <a:lnTo>
                    <a:pt x="14157" y="486"/>
                  </a:lnTo>
                  <a:lnTo>
                    <a:pt x="14157" y="0"/>
                  </a:lnTo>
                  <a:close/>
                </a:path>
              </a:pathLst>
            </a:custGeom>
            <a:solidFill>
              <a:srgbClr val="B8C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7946;p67"/>
            <p:cNvSpPr/>
            <p:nvPr/>
          </p:nvSpPr>
          <p:spPr>
            <a:xfrm>
              <a:off x="6871342" y="3983695"/>
              <a:ext cx="371966" cy="12768"/>
            </a:xfrm>
            <a:custGeom>
              <a:avLst/>
              <a:gdLst/>
              <a:ahLst/>
              <a:cxnLst/>
              <a:rect l="l" t="t" r="r" b="b"/>
              <a:pathLst>
                <a:path w="14158" h="486" extrusionOk="0">
                  <a:moveTo>
                    <a:pt x="0" y="0"/>
                  </a:moveTo>
                  <a:lnTo>
                    <a:pt x="0" y="243"/>
                  </a:lnTo>
                  <a:cubicBezTo>
                    <a:pt x="0" y="375"/>
                    <a:pt x="111" y="486"/>
                    <a:pt x="250" y="486"/>
                  </a:cubicBezTo>
                  <a:lnTo>
                    <a:pt x="13907" y="486"/>
                  </a:lnTo>
                  <a:cubicBezTo>
                    <a:pt x="14046" y="486"/>
                    <a:pt x="14157" y="375"/>
                    <a:pt x="14157" y="243"/>
                  </a:cubicBezTo>
                  <a:lnTo>
                    <a:pt x="14157" y="0"/>
                  </a:lnTo>
                  <a:close/>
                </a:path>
              </a:pathLst>
            </a:custGeom>
            <a:solidFill>
              <a:srgbClr val="B8C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3" name="Google Shape;7934;p67"/>
          <p:cNvGrpSpPr/>
          <p:nvPr/>
        </p:nvGrpSpPr>
        <p:grpSpPr>
          <a:xfrm>
            <a:off x="1844621" y="2915616"/>
            <a:ext cx="371966" cy="256420"/>
            <a:chOff x="6871342" y="3740044"/>
            <a:chExt cx="371966" cy="256420"/>
          </a:xfrm>
        </p:grpSpPr>
        <p:sp>
          <p:nvSpPr>
            <p:cNvPr id="344" name="Google Shape;7935;p67"/>
            <p:cNvSpPr/>
            <p:nvPr/>
          </p:nvSpPr>
          <p:spPr>
            <a:xfrm>
              <a:off x="6871342" y="3816944"/>
              <a:ext cx="371966" cy="179520"/>
            </a:xfrm>
            <a:custGeom>
              <a:avLst/>
              <a:gdLst/>
              <a:ahLst/>
              <a:cxnLst/>
              <a:rect l="l" t="t" r="r" b="b"/>
              <a:pathLst>
                <a:path w="14158" h="6833" extrusionOk="0">
                  <a:moveTo>
                    <a:pt x="0" y="1"/>
                  </a:moveTo>
                  <a:lnTo>
                    <a:pt x="0" y="6590"/>
                  </a:lnTo>
                  <a:cubicBezTo>
                    <a:pt x="0" y="6722"/>
                    <a:pt x="111" y="6833"/>
                    <a:pt x="250" y="6833"/>
                  </a:cubicBezTo>
                  <a:lnTo>
                    <a:pt x="13907" y="6833"/>
                  </a:lnTo>
                  <a:cubicBezTo>
                    <a:pt x="14046" y="6833"/>
                    <a:pt x="14157" y="6722"/>
                    <a:pt x="14157" y="6590"/>
                  </a:cubicBezTo>
                  <a:lnTo>
                    <a:pt x="14157" y="1"/>
                  </a:lnTo>
                  <a:close/>
                </a:path>
              </a:pathLst>
            </a:custGeom>
            <a:solidFill>
              <a:srgbClr val="CBD6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7936;p67"/>
            <p:cNvSpPr/>
            <p:nvPr/>
          </p:nvSpPr>
          <p:spPr>
            <a:xfrm>
              <a:off x="6871342" y="3740044"/>
              <a:ext cx="371966" cy="179520"/>
            </a:xfrm>
            <a:custGeom>
              <a:avLst/>
              <a:gdLst/>
              <a:ahLst/>
              <a:cxnLst/>
              <a:rect l="l" t="t" r="r" b="b"/>
              <a:pathLst>
                <a:path w="14158" h="6833" extrusionOk="0">
                  <a:moveTo>
                    <a:pt x="250" y="1"/>
                  </a:moveTo>
                  <a:cubicBezTo>
                    <a:pt x="111" y="1"/>
                    <a:pt x="0" y="112"/>
                    <a:pt x="0" y="243"/>
                  </a:cubicBezTo>
                  <a:lnTo>
                    <a:pt x="0" y="6590"/>
                  </a:lnTo>
                  <a:cubicBezTo>
                    <a:pt x="0" y="6722"/>
                    <a:pt x="111" y="6833"/>
                    <a:pt x="250" y="6833"/>
                  </a:cubicBezTo>
                  <a:lnTo>
                    <a:pt x="13907" y="6833"/>
                  </a:lnTo>
                  <a:cubicBezTo>
                    <a:pt x="14046" y="6833"/>
                    <a:pt x="14157" y="6722"/>
                    <a:pt x="14157" y="6590"/>
                  </a:cubicBezTo>
                  <a:lnTo>
                    <a:pt x="14157" y="243"/>
                  </a:lnTo>
                  <a:cubicBezTo>
                    <a:pt x="14157" y="112"/>
                    <a:pt x="14046" y="1"/>
                    <a:pt x="13907" y="1"/>
                  </a:cubicBez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7937;p67"/>
            <p:cNvSpPr/>
            <p:nvPr/>
          </p:nvSpPr>
          <p:spPr>
            <a:xfrm>
              <a:off x="6890652" y="3759355"/>
              <a:ext cx="333319" cy="140899"/>
            </a:xfrm>
            <a:custGeom>
              <a:avLst/>
              <a:gdLst/>
              <a:ahLst/>
              <a:cxnLst/>
              <a:rect l="l" t="t" r="r" b="b"/>
              <a:pathLst>
                <a:path w="12687" h="5363" extrusionOk="0">
                  <a:moveTo>
                    <a:pt x="3796" y="486"/>
                  </a:moveTo>
                  <a:cubicBezTo>
                    <a:pt x="3888" y="486"/>
                    <a:pt x="3939" y="606"/>
                    <a:pt x="3878" y="681"/>
                  </a:cubicBezTo>
                  <a:cubicBezTo>
                    <a:pt x="2935" y="1846"/>
                    <a:pt x="2935" y="3518"/>
                    <a:pt x="3878" y="4676"/>
                  </a:cubicBezTo>
                  <a:cubicBezTo>
                    <a:pt x="3940" y="4759"/>
                    <a:pt x="3885" y="4877"/>
                    <a:pt x="3788" y="4877"/>
                  </a:cubicBezTo>
                  <a:lnTo>
                    <a:pt x="1443" y="4877"/>
                  </a:lnTo>
                  <a:cubicBezTo>
                    <a:pt x="1346" y="4398"/>
                    <a:pt x="972" y="4024"/>
                    <a:pt x="493" y="3927"/>
                  </a:cubicBezTo>
                  <a:lnTo>
                    <a:pt x="493" y="1437"/>
                  </a:lnTo>
                  <a:cubicBezTo>
                    <a:pt x="972" y="1340"/>
                    <a:pt x="1346" y="965"/>
                    <a:pt x="1443" y="486"/>
                  </a:cubicBezTo>
                  <a:lnTo>
                    <a:pt x="3788" y="486"/>
                  </a:lnTo>
                  <a:cubicBezTo>
                    <a:pt x="3790" y="486"/>
                    <a:pt x="3793" y="486"/>
                    <a:pt x="3796" y="486"/>
                  </a:cubicBezTo>
                  <a:close/>
                  <a:moveTo>
                    <a:pt x="11251" y="486"/>
                  </a:moveTo>
                  <a:cubicBezTo>
                    <a:pt x="11348" y="972"/>
                    <a:pt x="11723" y="1347"/>
                    <a:pt x="12201" y="1444"/>
                  </a:cubicBezTo>
                  <a:lnTo>
                    <a:pt x="12201" y="3927"/>
                  </a:lnTo>
                  <a:cubicBezTo>
                    <a:pt x="11723" y="4024"/>
                    <a:pt x="11348" y="4398"/>
                    <a:pt x="11251" y="4884"/>
                  </a:cubicBezTo>
                  <a:lnTo>
                    <a:pt x="8900" y="4884"/>
                  </a:lnTo>
                  <a:cubicBezTo>
                    <a:pt x="8796" y="4884"/>
                    <a:pt x="8740" y="4766"/>
                    <a:pt x="8803" y="4683"/>
                  </a:cubicBezTo>
                  <a:cubicBezTo>
                    <a:pt x="9753" y="3518"/>
                    <a:pt x="9753" y="1853"/>
                    <a:pt x="8803" y="688"/>
                  </a:cubicBezTo>
                  <a:cubicBezTo>
                    <a:pt x="8740" y="604"/>
                    <a:pt x="8796" y="486"/>
                    <a:pt x="8900" y="486"/>
                  </a:cubicBezTo>
                  <a:close/>
                  <a:moveTo>
                    <a:pt x="1221" y="1"/>
                  </a:moveTo>
                  <a:cubicBezTo>
                    <a:pt x="1083" y="1"/>
                    <a:pt x="979" y="105"/>
                    <a:pt x="979" y="244"/>
                  </a:cubicBezTo>
                  <a:cubicBezTo>
                    <a:pt x="979" y="646"/>
                    <a:pt x="646" y="972"/>
                    <a:pt x="243" y="972"/>
                  </a:cubicBezTo>
                  <a:cubicBezTo>
                    <a:pt x="112" y="972"/>
                    <a:pt x="1" y="1083"/>
                    <a:pt x="1" y="1222"/>
                  </a:cubicBezTo>
                  <a:lnTo>
                    <a:pt x="1" y="4149"/>
                  </a:lnTo>
                  <a:cubicBezTo>
                    <a:pt x="1" y="4281"/>
                    <a:pt x="112" y="4392"/>
                    <a:pt x="243" y="4392"/>
                  </a:cubicBezTo>
                  <a:cubicBezTo>
                    <a:pt x="646" y="4392"/>
                    <a:pt x="979" y="4718"/>
                    <a:pt x="979" y="5120"/>
                  </a:cubicBezTo>
                  <a:cubicBezTo>
                    <a:pt x="979" y="5259"/>
                    <a:pt x="1083" y="5363"/>
                    <a:pt x="1221" y="5363"/>
                  </a:cubicBezTo>
                  <a:lnTo>
                    <a:pt x="11466" y="5363"/>
                  </a:lnTo>
                  <a:cubicBezTo>
                    <a:pt x="11605" y="5363"/>
                    <a:pt x="11709" y="5259"/>
                    <a:pt x="11709" y="5120"/>
                  </a:cubicBezTo>
                  <a:cubicBezTo>
                    <a:pt x="11709" y="4718"/>
                    <a:pt x="12042" y="4392"/>
                    <a:pt x="12444" y="4392"/>
                  </a:cubicBezTo>
                  <a:cubicBezTo>
                    <a:pt x="12576" y="4392"/>
                    <a:pt x="12687" y="4281"/>
                    <a:pt x="12687" y="4149"/>
                  </a:cubicBezTo>
                  <a:lnTo>
                    <a:pt x="12687" y="1222"/>
                  </a:lnTo>
                  <a:cubicBezTo>
                    <a:pt x="12687" y="1083"/>
                    <a:pt x="12576" y="972"/>
                    <a:pt x="12444" y="972"/>
                  </a:cubicBezTo>
                  <a:cubicBezTo>
                    <a:pt x="12042" y="972"/>
                    <a:pt x="11709" y="646"/>
                    <a:pt x="11709" y="244"/>
                  </a:cubicBezTo>
                  <a:cubicBezTo>
                    <a:pt x="11709" y="105"/>
                    <a:pt x="11605" y="1"/>
                    <a:pt x="11466" y="1"/>
                  </a:cubicBezTo>
                  <a:close/>
                </a:path>
              </a:pathLst>
            </a:custGeom>
            <a:solidFill>
              <a:srgbClr val="8F9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7938;p67"/>
            <p:cNvSpPr/>
            <p:nvPr/>
          </p:nvSpPr>
          <p:spPr>
            <a:xfrm>
              <a:off x="6986862" y="3759355"/>
              <a:ext cx="140899" cy="141083"/>
            </a:xfrm>
            <a:custGeom>
              <a:avLst/>
              <a:gdLst/>
              <a:ahLst/>
              <a:cxnLst/>
              <a:rect l="l" t="t" r="r" b="b"/>
              <a:pathLst>
                <a:path w="5363" h="5370" extrusionOk="0">
                  <a:moveTo>
                    <a:pt x="2685" y="1"/>
                  </a:moveTo>
                  <a:cubicBezTo>
                    <a:pt x="1201" y="1"/>
                    <a:pt x="1" y="1201"/>
                    <a:pt x="1" y="2685"/>
                  </a:cubicBezTo>
                  <a:cubicBezTo>
                    <a:pt x="1" y="4163"/>
                    <a:pt x="1201" y="5370"/>
                    <a:pt x="2685" y="5370"/>
                  </a:cubicBezTo>
                  <a:cubicBezTo>
                    <a:pt x="4163" y="5370"/>
                    <a:pt x="5363" y="4163"/>
                    <a:pt x="5363" y="2685"/>
                  </a:cubicBezTo>
                  <a:cubicBezTo>
                    <a:pt x="5363" y="1201"/>
                    <a:pt x="4163" y="1"/>
                    <a:pt x="2685" y="1"/>
                  </a:cubicBezTo>
                  <a:close/>
                </a:path>
              </a:pathLst>
            </a:custGeom>
            <a:solidFill>
              <a:srgbClr val="8095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7939;p67"/>
            <p:cNvSpPr/>
            <p:nvPr/>
          </p:nvSpPr>
          <p:spPr>
            <a:xfrm>
              <a:off x="7025141" y="3785023"/>
              <a:ext cx="64184" cy="89773"/>
            </a:xfrm>
            <a:custGeom>
              <a:avLst/>
              <a:gdLst/>
              <a:ahLst/>
              <a:cxnLst/>
              <a:rect l="l" t="t" r="r" b="b"/>
              <a:pathLst>
                <a:path w="2443" h="3417" extrusionOk="0">
                  <a:moveTo>
                    <a:pt x="979" y="751"/>
                  </a:moveTo>
                  <a:lnTo>
                    <a:pt x="979" y="1382"/>
                  </a:lnTo>
                  <a:cubicBezTo>
                    <a:pt x="632" y="1264"/>
                    <a:pt x="493" y="1160"/>
                    <a:pt x="493" y="1022"/>
                  </a:cubicBezTo>
                  <a:cubicBezTo>
                    <a:pt x="493" y="938"/>
                    <a:pt x="673" y="800"/>
                    <a:pt x="979" y="751"/>
                  </a:cubicBezTo>
                  <a:close/>
                  <a:moveTo>
                    <a:pt x="1471" y="2027"/>
                  </a:moveTo>
                  <a:cubicBezTo>
                    <a:pt x="1818" y="2145"/>
                    <a:pt x="1957" y="2249"/>
                    <a:pt x="1957" y="2395"/>
                  </a:cubicBezTo>
                  <a:cubicBezTo>
                    <a:pt x="1964" y="2471"/>
                    <a:pt x="1776" y="2617"/>
                    <a:pt x="1471" y="2659"/>
                  </a:cubicBezTo>
                  <a:lnTo>
                    <a:pt x="1471" y="2027"/>
                  </a:lnTo>
                  <a:close/>
                  <a:moveTo>
                    <a:pt x="1225" y="0"/>
                  </a:moveTo>
                  <a:cubicBezTo>
                    <a:pt x="1102" y="0"/>
                    <a:pt x="979" y="82"/>
                    <a:pt x="979" y="245"/>
                  </a:cubicBezTo>
                  <a:lnTo>
                    <a:pt x="979" y="259"/>
                  </a:lnTo>
                  <a:cubicBezTo>
                    <a:pt x="410" y="328"/>
                    <a:pt x="1" y="626"/>
                    <a:pt x="1" y="1022"/>
                  </a:cubicBezTo>
                  <a:cubicBezTo>
                    <a:pt x="1" y="1563"/>
                    <a:pt x="535" y="1771"/>
                    <a:pt x="979" y="1896"/>
                  </a:cubicBezTo>
                  <a:lnTo>
                    <a:pt x="979" y="2659"/>
                  </a:lnTo>
                  <a:cubicBezTo>
                    <a:pt x="673" y="2610"/>
                    <a:pt x="493" y="2471"/>
                    <a:pt x="493" y="2395"/>
                  </a:cubicBezTo>
                  <a:cubicBezTo>
                    <a:pt x="493" y="2232"/>
                    <a:pt x="370" y="2150"/>
                    <a:pt x="247" y="2150"/>
                  </a:cubicBezTo>
                  <a:cubicBezTo>
                    <a:pt x="124" y="2150"/>
                    <a:pt x="1" y="2232"/>
                    <a:pt x="1" y="2395"/>
                  </a:cubicBezTo>
                  <a:cubicBezTo>
                    <a:pt x="1" y="2783"/>
                    <a:pt x="410" y="3089"/>
                    <a:pt x="979" y="3158"/>
                  </a:cubicBezTo>
                  <a:lnTo>
                    <a:pt x="979" y="3172"/>
                  </a:lnTo>
                  <a:cubicBezTo>
                    <a:pt x="979" y="3335"/>
                    <a:pt x="1102" y="3416"/>
                    <a:pt x="1225" y="3416"/>
                  </a:cubicBezTo>
                  <a:cubicBezTo>
                    <a:pt x="1348" y="3416"/>
                    <a:pt x="1471" y="3335"/>
                    <a:pt x="1471" y="3172"/>
                  </a:cubicBezTo>
                  <a:lnTo>
                    <a:pt x="1471" y="3158"/>
                  </a:lnTo>
                  <a:cubicBezTo>
                    <a:pt x="2040" y="3089"/>
                    <a:pt x="2442" y="2783"/>
                    <a:pt x="2442" y="2395"/>
                  </a:cubicBezTo>
                  <a:cubicBezTo>
                    <a:pt x="2442" y="1847"/>
                    <a:pt x="1908" y="1639"/>
                    <a:pt x="1471" y="1521"/>
                  </a:cubicBezTo>
                  <a:lnTo>
                    <a:pt x="1471" y="751"/>
                  </a:lnTo>
                  <a:cubicBezTo>
                    <a:pt x="1776" y="800"/>
                    <a:pt x="1957" y="938"/>
                    <a:pt x="1957" y="1022"/>
                  </a:cubicBezTo>
                  <a:cubicBezTo>
                    <a:pt x="1957" y="1185"/>
                    <a:pt x="2078" y="1266"/>
                    <a:pt x="2199" y="1266"/>
                  </a:cubicBezTo>
                  <a:cubicBezTo>
                    <a:pt x="2321" y="1266"/>
                    <a:pt x="2442" y="1185"/>
                    <a:pt x="2442" y="1022"/>
                  </a:cubicBezTo>
                  <a:cubicBezTo>
                    <a:pt x="2442" y="626"/>
                    <a:pt x="2040" y="328"/>
                    <a:pt x="1471" y="259"/>
                  </a:cubicBezTo>
                  <a:lnTo>
                    <a:pt x="1471" y="245"/>
                  </a:lnTo>
                  <a:cubicBezTo>
                    <a:pt x="1471" y="82"/>
                    <a:pt x="1348" y="0"/>
                    <a:pt x="1225" y="0"/>
                  </a:cubicBez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7940;p67"/>
            <p:cNvSpPr/>
            <p:nvPr/>
          </p:nvSpPr>
          <p:spPr>
            <a:xfrm>
              <a:off x="6890652" y="3759355"/>
              <a:ext cx="12795" cy="12795"/>
            </a:xfrm>
            <a:custGeom>
              <a:avLst/>
              <a:gdLst/>
              <a:ahLst/>
              <a:cxnLst/>
              <a:rect l="l" t="t" r="r" b="b"/>
              <a:pathLst>
                <a:path w="487" h="487" extrusionOk="0">
                  <a:moveTo>
                    <a:pt x="243" y="1"/>
                  </a:moveTo>
                  <a:cubicBezTo>
                    <a:pt x="112" y="1"/>
                    <a:pt x="1" y="105"/>
                    <a:pt x="1" y="244"/>
                  </a:cubicBezTo>
                  <a:cubicBezTo>
                    <a:pt x="1" y="376"/>
                    <a:pt x="112" y="486"/>
                    <a:pt x="243" y="486"/>
                  </a:cubicBezTo>
                  <a:cubicBezTo>
                    <a:pt x="382" y="486"/>
                    <a:pt x="486" y="376"/>
                    <a:pt x="486" y="244"/>
                  </a:cubicBezTo>
                  <a:cubicBezTo>
                    <a:pt x="486" y="105"/>
                    <a:pt x="382" y="1"/>
                    <a:pt x="243" y="1"/>
                  </a:cubicBezTo>
                  <a:close/>
                </a:path>
              </a:pathLst>
            </a:custGeom>
            <a:solidFill>
              <a:srgbClr val="8F9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7941;p67"/>
            <p:cNvSpPr/>
            <p:nvPr/>
          </p:nvSpPr>
          <p:spPr>
            <a:xfrm>
              <a:off x="7211203" y="3759355"/>
              <a:ext cx="12768" cy="12795"/>
            </a:xfrm>
            <a:custGeom>
              <a:avLst/>
              <a:gdLst/>
              <a:ahLst/>
              <a:cxnLst/>
              <a:rect l="l" t="t" r="r" b="b"/>
              <a:pathLst>
                <a:path w="486" h="487" extrusionOk="0">
                  <a:moveTo>
                    <a:pt x="243" y="1"/>
                  </a:moveTo>
                  <a:cubicBezTo>
                    <a:pt x="104" y="1"/>
                    <a:pt x="0" y="105"/>
                    <a:pt x="0" y="244"/>
                  </a:cubicBezTo>
                  <a:cubicBezTo>
                    <a:pt x="0" y="376"/>
                    <a:pt x="104" y="486"/>
                    <a:pt x="243" y="486"/>
                  </a:cubicBezTo>
                  <a:cubicBezTo>
                    <a:pt x="375" y="486"/>
                    <a:pt x="486" y="376"/>
                    <a:pt x="486" y="244"/>
                  </a:cubicBezTo>
                  <a:cubicBezTo>
                    <a:pt x="486" y="105"/>
                    <a:pt x="375" y="1"/>
                    <a:pt x="243" y="1"/>
                  </a:cubicBezTo>
                  <a:close/>
                </a:path>
              </a:pathLst>
            </a:custGeom>
            <a:solidFill>
              <a:srgbClr val="8F9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7942;p67"/>
            <p:cNvSpPr/>
            <p:nvPr/>
          </p:nvSpPr>
          <p:spPr>
            <a:xfrm>
              <a:off x="6890652" y="3887486"/>
              <a:ext cx="12795" cy="12768"/>
            </a:xfrm>
            <a:custGeom>
              <a:avLst/>
              <a:gdLst/>
              <a:ahLst/>
              <a:cxnLst/>
              <a:rect l="l" t="t" r="r" b="b"/>
              <a:pathLst>
                <a:path w="487" h="486" extrusionOk="0">
                  <a:moveTo>
                    <a:pt x="243" y="0"/>
                  </a:moveTo>
                  <a:cubicBezTo>
                    <a:pt x="112" y="0"/>
                    <a:pt x="1" y="111"/>
                    <a:pt x="1" y="243"/>
                  </a:cubicBezTo>
                  <a:cubicBezTo>
                    <a:pt x="1" y="382"/>
                    <a:pt x="112" y="486"/>
                    <a:pt x="243" y="486"/>
                  </a:cubicBezTo>
                  <a:cubicBezTo>
                    <a:pt x="382" y="486"/>
                    <a:pt x="486" y="382"/>
                    <a:pt x="486" y="243"/>
                  </a:cubicBezTo>
                  <a:cubicBezTo>
                    <a:pt x="486" y="111"/>
                    <a:pt x="382" y="0"/>
                    <a:pt x="243" y="0"/>
                  </a:cubicBezTo>
                  <a:close/>
                </a:path>
              </a:pathLst>
            </a:custGeom>
            <a:solidFill>
              <a:srgbClr val="8F9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7943;p67"/>
            <p:cNvSpPr/>
            <p:nvPr/>
          </p:nvSpPr>
          <p:spPr>
            <a:xfrm>
              <a:off x="7211203" y="3887486"/>
              <a:ext cx="12768" cy="12768"/>
            </a:xfrm>
            <a:custGeom>
              <a:avLst/>
              <a:gdLst/>
              <a:ahLst/>
              <a:cxnLst/>
              <a:rect l="l" t="t" r="r" b="b"/>
              <a:pathLst>
                <a:path w="486" h="486" extrusionOk="0">
                  <a:moveTo>
                    <a:pt x="243" y="0"/>
                  </a:moveTo>
                  <a:cubicBezTo>
                    <a:pt x="104" y="0"/>
                    <a:pt x="0" y="111"/>
                    <a:pt x="0" y="243"/>
                  </a:cubicBezTo>
                  <a:cubicBezTo>
                    <a:pt x="0" y="382"/>
                    <a:pt x="104" y="486"/>
                    <a:pt x="243" y="486"/>
                  </a:cubicBezTo>
                  <a:cubicBezTo>
                    <a:pt x="375" y="486"/>
                    <a:pt x="486" y="382"/>
                    <a:pt x="486" y="243"/>
                  </a:cubicBezTo>
                  <a:cubicBezTo>
                    <a:pt x="486" y="111"/>
                    <a:pt x="375" y="0"/>
                    <a:pt x="243" y="0"/>
                  </a:cubicBezTo>
                  <a:close/>
                </a:path>
              </a:pathLst>
            </a:custGeom>
            <a:solidFill>
              <a:srgbClr val="8F9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7944;p67"/>
            <p:cNvSpPr/>
            <p:nvPr/>
          </p:nvSpPr>
          <p:spPr>
            <a:xfrm>
              <a:off x="6871342" y="3932306"/>
              <a:ext cx="371966" cy="12952"/>
            </a:xfrm>
            <a:custGeom>
              <a:avLst/>
              <a:gdLst/>
              <a:ahLst/>
              <a:cxnLst/>
              <a:rect l="l" t="t" r="r" b="b"/>
              <a:pathLst>
                <a:path w="14158" h="493" extrusionOk="0">
                  <a:moveTo>
                    <a:pt x="0" y="0"/>
                  </a:moveTo>
                  <a:lnTo>
                    <a:pt x="0" y="493"/>
                  </a:lnTo>
                  <a:lnTo>
                    <a:pt x="14157" y="493"/>
                  </a:lnTo>
                  <a:lnTo>
                    <a:pt x="14157" y="0"/>
                  </a:lnTo>
                  <a:close/>
                </a:path>
              </a:pathLst>
            </a:custGeom>
            <a:solidFill>
              <a:srgbClr val="B8C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7945;p67"/>
            <p:cNvSpPr/>
            <p:nvPr/>
          </p:nvSpPr>
          <p:spPr>
            <a:xfrm>
              <a:off x="6871342" y="3958001"/>
              <a:ext cx="371966" cy="12768"/>
            </a:xfrm>
            <a:custGeom>
              <a:avLst/>
              <a:gdLst/>
              <a:ahLst/>
              <a:cxnLst/>
              <a:rect l="l" t="t" r="r" b="b"/>
              <a:pathLst>
                <a:path w="14158" h="486" extrusionOk="0">
                  <a:moveTo>
                    <a:pt x="0" y="0"/>
                  </a:moveTo>
                  <a:lnTo>
                    <a:pt x="0" y="486"/>
                  </a:lnTo>
                  <a:lnTo>
                    <a:pt x="14157" y="486"/>
                  </a:lnTo>
                  <a:lnTo>
                    <a:pt x="14157" y="0"/>
                  </a:lnTo>
                  <a:close/>
                </a:path>
              </a:pathLst>
            </a:custGeom>
            <a:solidFill>
              <a:srgbClr val="B8C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7946;p67"/>
            <p:cNvSpPr/>
            <p:nvPr/>
          </p:nvSpPr>
          <p:spPr>
            <a:xfrm>
              <a:off x="6871342" y="3983695"/>
              <a:ext cx="371966" cy="12768"/>
            </a:xfrm>
            <a:custGeom>
              <a:avLst/>
              <a:gdLst/>
              <a:ahLst/>
              <a:cxnLst/>
              <a:rect l="l" t="t" r="r" b="b"/>
              <a:pathLst>
                <a:path w="14158" h="486" extrusionOk="0">
                  <a:moveTo>
                    <a:pt x="0" y="0"/>
                  </a:moveTo>
                  <a:lnTo>
                    <a:pt x="0" y="243"/>
                  </a:lnTo>
                  <a:cubicBezTo>
                    <a:pt x="0" y="375"/>
                    <a:pt x="111" y="486"/>
                    <a:pt x="250" y="486"/>
                  </a:cubicBezTo>
                  <a:lnTo>
                    <a:pt x="13907" y="486"/>
                  </a:lnTo>
                  <a:cubicBezTo>
                    <a:pt x="14046" y="486"/>
                    <a:pt x="14157" y="375"/>
                    <a:pt x="14157" y="243"/>
                  </a:cubicBezTo>
                  <a:lnTo>
                    <a:pt x="14157" y="0"/>
                  </a:lnTo>
                  <a:close/>
                </a:path>
              </a:pathLst>
            </a:custGeom>
            <a:solidFill>
              <a:srgbClr val="B8C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6" name="Google Shape;10782;p69"/>
          <p:cNvGrpSpPr/>
          <p:nvPr/>
        </p:nvGrpSpPr>
        <p:grpSpPr>
          <a:xfrm>
            <a:off x="4501980" y="2921296"/>
            <a:ext cx="297342" cy="258871"/>
            <a:chOff x="3130367" y="4324485"/>
            <a:chExt cx="297342" cy="258871"/>
          </a:xfrm>
        </p:grpSpPr>
        <p:sp>
          <p:nvSpPr>
            <p:cNvPr id="357" name="Google Shape;10783;p69"/>
            <p:cNvSpPr/>
            <p:nvPr/>
          </p:nvSpPr>
          <p:spPr>
            <a:xfrm>
              <a:off x="3130367" y="4391579"/>
              <a:ext cx="297342" cy="191777"/>
            </a:xfrm>
            <a:custGeom>
              <a:avLst/>
              <a:gdLst/>
              <a:ahLst/>
              <a:cxnLst/>
              <a:rect l="l" t="t" r="r" b="b"/>
              <a:pathLst>
                <a:path w="11323" h="7303" extrusionOk="0">
                  <a:moveTo>
                    <a:pt x="364" y="0"/>
                  </a:moveTo>
                  <a:cubicBezTo>
                    <a:pt x="163" y="0"/>
                    <a:pt x="0" y="163"/>
                    <a:pt x="0" y="364"/>
                  </a:cubicBezTo>
                  <a:lnTo>
                    <a:pt x="0" y="6939"/>
                  </a:lnTo>
                  <a:cubicBezTo>
                    <a:pt x="0" y="7140"/>
                    <a:pt x="163" y="7302"/>
                    <a:pt x="364" y="7302"/>
                  </a:cubicBezTo>
                  <a:lnTo>
                    <a:pt x="10958" y="7302"/>
                  </a:lnTo>
                  <a:cubicBezTo>
                    <a:pt x="11159" y="7302"/>
                    <a:pt x="11322" y="7140"/>
                    <a:pt x="11322" y="6939"/>
                  </a:cubicBezTo>
                  <a:lnTo>
                    <a:pt x="11322" y="364"/>
                  </a:lnTo>
                  <a:cubicBezTo>
                    <a:pt x="11322" y="163"/>
                    <a:pt x="11159" y="0"/>
                    <a:pt x="10958" y="0"/>
                  </a:cubicBezTo>
                  <a:close/>
                </a:path>
              </a:pathLst>
            </a:custGeom>
            <a:solidFill>
              <a:srgbClr val="E8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10784;p69"/>
            <p:cNvSpPr/>
            <p:nvPr/>
          </p:nvSpPr>
          <p:spPr>
            <a:xfrm>
              <a:off x="3130367" y="4391579"/>
              <a:ext cx="297342" cy="14601"/>
            </a:xfrm>
            <a:custGeom>
              <a:avLst/>
              <a:gdLst/>
              <a:ahLst/>
              <a:cxnLst/>
              <a:rect l="l" t="t" r="r" b="b"/>
              <a:pathLst>
                <a:path w="11323" h="556" extrusionOk="0">
                  <a:moveTo>
                    <a:pt x="364" y="0"/>
                  </a:moveTo>
                  <a:cubicBezTo>
                    <a:pt x="163" y="0"/>
                    <a:pt x="0" y="163"/>
                    <a:pt x="0" y="364"/>
                  </a:cubicBezTo>
                  <a:lnTo>
                    <a:pt x="0" y="555"/>
                  </a:lnTo>
                  <a:lnTo>
                    <a:pt x="11322" y="555"/>
                  </a:lnTo>
                  <a:lnTo>
                    <a:pt x="11322" y="364"/>
                  </a:lnTo>
                  <a:cubicBezTo>
                    <a:pt x="11322" y="163"/>
                    <a:pt x="11159" y="0"/>
                    <a:pt x="10958" y="0"/>
                  </a:cubicBezTo>
                  <a:close/>
                </a:path>
              </a:pathLst>
            </a:custGeom>
            <a:solidFill>
              <a:srgbClr val="D1D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10785;p69"/>
            <p:cNvSpPr/>
            <p:nvPr/>
          </p:nvSpPr>
          <p:spPr>
            <a:xfrm>
              <a:off x="3159279" y="4430024"/>
              <a:ext cx="95770" cy="124682"/>
            </a:xfrm>
            <a:custGeom>
              <a:avLst/>
              <a:gdLst/>
              <a:ahLst/>
              <a:cxnLst/>
              <a:rect l="l" t="t" r="r" b="b"/>
              <a:pathLst>
                <a:path w="3647" h="4748" extrusionOk="0">
                  <a:moveTo>
                    <a:pt x="182" y="1"/>
                  </a:moveTo>
                  <a:cubicBezTo>
                    <a:pt x="77" y="1"/>
                    <a:pt x="0" y="77"/>
                    <a:pt x="0" y="182"/>
                  </a:cubicBezTo>
                  <a:lnTo>
                    <a:pt x="0" y="4566"/>
                  </a:lnTo>
                  <a:cubicBezTo>
                    <a:pt x="0" y="4661"/>
                    <a:pt x="77" y="4747"/>
                    <a:pt x="182" y="4747"/>
                  </a:cubicBezTo>
                  <a:lnTo>
                    <a:pt x="3465" y="4747"/>
                  </a:lnTo>
                  <a:cubicBezTo>
                    <a:pt x="3570" y="4747"/>
                    <a:pt x="3646" y="4661"/>
                    <a:pt x="3646" y="4566"/>
                  </a:cubicBezTo>
                  <a:lnTo>
                    <a:pt x="3646" y="182"/>
                  </a:lnTo>
                  <a:cubicBezTo>
                    <a:pt x="3646" y="77"/>
                    <a:pt x="3570" y="1"/>
                    <a:pt x="3465" y="1"/>
                  </a:cubicBezTo>
                  <a:close/>
                </a:path>
              </a:pathLst>
            </a:custGeom>
            <a:solidFill>
              <a:srgbClr val="B4B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10786;p69"/>
            <p:cNvSpPr/>
            <p:nvPr/>
          </p:nvSpPr>
          <p:spPr>
            <a:xfrm>
              <a:off x="3279156" y="4430024"/>
              <a:ext cx="119903" cy="23897"/>
            </a:xfrm>
            <a:custGeom>
              <a:avLst/>
              <a:gdLst/>
              <a:ahLst/>
              <a:cxnLst/>
              <a:rect l="l" t="t" r="r" b="b"/>
              <a:pathLst>
                <a:path w="4566" h="910" extrusionOk="0">
                  <a:moveTo>
                    <a:pt x="182" y="1"/>
                  </a:moveTo>
                  <a:cubicBezTo>
                    <a:pt x="86" y="1"/>
                    <a:pt x="0" y="77"/>
                    <a:pt x="0" y="182"/>
                  </a:cubicBezTo>
                  <a:lnTo>
                    <a:pt x="0" y="728"/>
                  </a:lnTo>
                  <a:cubicBezTo>
                    <a:pt x="0" y="833"/>
                    <a:pt x="86" y="910"/>
                    <a:pt x="182" y="910"/>
                  </a:cubicBezTo>
                  <a:lnTo>
                    <a:pt x="4383" y="910"/>
                  </a:lnTo>
                  <a:cubicBezTo>
                    <a:pt x="4489" y="910"/>
                    <a:pt x="4565" y="833"/>
                    <a:pt x="4565" y="728"/>
                  </a:cubicBezTo>
                  <a:lnTo>
                    <a:pt x="4565" y="182"/>
                  </a:lnTo>
                  <a:cubicBezTo>
                    <a:pt x="4565" y="77"/>
                    <a:pt x="4489" y="1"/>
                    <a:pt x="4383" y="1"/>
                  </a:cubicBezTo>
                  <a:close/>
                </a:path>
              </a:pathLst>
            </a:custGeom>
            <a:solidFill>
              <a:srgbClr val="A9B7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10787;p69"/>
            <p:cNvSpPr/>
            <p:nvPr/>
          </p:nvSpPr>
          <p:spPr>
            <a:xfrm>
              <a:off x="3279156" y="4468232"/>
              <a:ext cx="90991" cy="19380"/>
            </a:xfrm>
            <a:custGeom>
              <a:avLst/>
              <a:gdLst/>
              <a:ahLst/>
              <a:cxnLst/>
              <a:rect l="l" t="t" r="r" b="b"/>
              <a:pathLst>
                <a:path w="3465" h="738" extrusionOk="0">
                  <a:moveTo>
                    <a:pt x="182" y="0"/>
                  </a:moveTo>
                  <a:cubicBezTo>
                    <a:pt x="77" y="0"/>
                    <a:pt x="0" y="86"/>
                    <a:pt x="0" y="182"/>
                  </a:cubicBezTo>
                  <a:lnTo>
                    <a:pt x="0" y="546"/>
                  </a:lnTo>
                  <a:cubicBezTo>
                    <a:pt x="0" y="651"/>
                    <a:pt x="77" y="737"/>
                    <a:pt x="182" y="737"/>
                  </a:cubicBezTo>
                  <a:lnTo>
                    <a:pt x="3283" y="737"/>
                  </a:lnTo>
                  <a:cubicBezTo>
                    <a:pt x="3388" y="737"/>
                    <a:pt x="3465" y="651"/>
                    <a:pt x="3465" y="546"/>
                  </a:cubicBezTo>
                  <a:lnTo>
                    <a:pt x="3465" y="182"/>
                  </a:lnTo>
                  <a:cubicBezTo>
                    <a:pt x="3465" y="86"/>
                    <a:pt x="3388" y="0"/>
                    <a:pt x="3283" y="0"/>
                  </a:cubicBezTo>
                  <a:close/>
                </a:path>
              </a:pathLst>
            </a:custGeom>
            <a:solidFill>
              <a:srgbClr val="92A1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10788;p69"/>
            <p:cNvSpPr/>
            <p:nvPr/>
          </p:nvSpPr>
          <p:spPr>
            <a:xfrm>
              <a:off x="3277896" y="4501897"/>
              <a:ext cx="60687" cy="9585"/>
            </a:xfrm>
            <a:custGeom>
              <a:avLst/>
              <a:gdLst/>
              <a:ahLst/>
              <a:cxnLst/>
              <a:rect l="l" t="t" r="r" b="b"/>
              <a:pathLst>
                <a:path w="2311" h="365" extrusionOk="0">
                  <a:moveTo>
                    <a:pt x="2067" y="0"/>
                  </a:moveTo>
                  <a:cubicBezTo>
                    <a:pt x="2061" y="0"/>
                    <a:pt x="2055" y="0"/>
                    <a:pt x="2048" y="1"/>
                  </a:cubicBezTo>
                  <a:lnTo>
                    <a:pt x="230" y="1"/>
                  </a:lnTo>
                  <a:cubicBezTo>
                    <a:pt x="0" y="20"/>
                    <a:pt x="0" y="345"/>
                    <a:pt x="230" y="364"/>
                  </a:cubicBezTo>
                  <a:lnTo>
                    <a:pt x="2048" y="364"/>
                  </a:lnTo>
                  <a:cubicBezTo>
                    <a:pt x="2055" y="365"/>
                    <a:pt x="2061" y="365"/>
                    <a:pt x="2067" y="365"/>
                  </a:cubicBezTo>
                  <a:cubicBezTo>
                    <a:pt x="2310" y="365"/>
                    <a:pt x="2310" y="0"/>
                    <a:pt x="2067" y="0"/>
                  </a:cubicBezTo>
                  <a:close/>
                </a:path>
              </a:pathLst>
            </a:custGeom>
            <a:solidFill>
              <a:srgbClr val="7A8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10789;p69"/>
            <p:cNvSpPr/>
            <p:nvPr/>
          </p:nvSpPr>
          <p:spPr>
            <a:xfrm>
              <a:off x="3344150" y="4501897"/>
              <a:ext cx="32878" cy="9585"/>
            </a:xfrm>
            <a:custGeom>
              <a:avLst/>
              <a:gdLst/>
              <a:ahLst/>
              <a:cxnLst/>
              <a:rect l="l" t="t" r="r" b="b"/>
              <a:pathLst>
                <a:path w="1252" h="365" extrusionOk="0">
                  <a:moveTo>
                    <a:pt x="244" y="0"/>
                  </a:moveTo>
                  <a:cubicBezTo>
                    <a:pt x="0" y="0"/>
                    <a:pt x="0" y="365"/>
                    <a:pt x="244" y="365"/>
                  </a:cubicBezTo>
                  <a:cubicBezTo>
                    <a:pt x="250" y="365"/>
                    <a:pt x="256" y="365"/>
                    <a:pt x="262" y="364"/>
                  </a:cubicBezTo>
                  <a:lnTo>
                    <a:pt x="990" y="364"/>
                  </a:lnTo>
                  <a:cubicBezTo>
                    <a:pt x="996" y="365"/>
                    <a:pt x="1002" y="365"/>
                    <a:pt x="1008" y="365"/>
                  </a:cubicBezTo>
                  <a:cubicBezTo>
                    <a:pt x="1251" y="365"/>
                    <a:pt x="1251" y="0"/>
                    <a:pt x="1008" y="0"/>
                  </a:cubicBezTo>
                  <a:cubicBezTo>
                    <a:pt x="1002" y="0"/>
                    <a:pt x="996" y="0"/>
                    <a:pt x="990" y="1"/>
                  </a:cubicBezTo>
                  <a:lnTo>
                    <a:pt x="262" y="1"/>
                  </a:lnTo>
                  <a:cubicBezTo>
                    <a:pt x="256" y="0"/>
                    <a:pt x="250" y="0"/>
                    <a:pt x="244" y="0"/>
                  </a:cubicBezTo>
                  <a:close/>
                </a:path>
              </a:pathLst>
            </a:custGeom>
            <a:solidFill>
              <a:srgbClr val="BDC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10790;p69"/>
            <p:cNvSpPr/>
            <p:nvPr/>
          </p:nvSpPr>
          <p:spPr>
            <a:xfrm>
              <a:off x="3277896" y="4530810"/>
              <a:ext cx="21376" cy="9559"/>
            </a:xfrm>
            <a:custGeom>
              <a:avLst/>
              <a:gdLst/>
              <a:ahLst/>
              <a:cxnLst/>
              <a:rect l="l" t="t" r="r" b="b"/>
              <a:pathLst>
                <a:path w="814" h="364" extrusionOk="0">
                  <a:moveTo>
                    <a:pt x="230" y="0"/>
                  </a:moveTo>
                  <a:cubicBezTo>
                    <a:pt x="0" y="19"/>
                    <a:pt x="0" y="345"/>
                    <a:pt x="230" y="364"/>
                  </a:cubicBezTo>
                  <a:lnTo>
                    <a:pt x="594" y="364"/>
                  </a:lnTo>
                  <a:cubicBezTo>
                    <a:pt x="814" y="345"/>
                    <a:pt x="814" y="19"/>
                    <a:pt x="594" y="0"/>
                  </a:cubicBezTo>
                  <a:close/>
                </a:path>
              </a:pathLst>
            </a:custGeom>
            <a:solidFill>
              <a:srgbClr val="7A8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10791;p69"/>
            <p:cNvSpPr/>
            <p:nvPr/>
          </p:nvSpPr>
          <p:spPr>
            <a:xfrm>
              <a:off x="3306782" y="4530757"/>
              <a:ext cx="50892" cy="9637"/>
            </a:xfrm>
            <a:custGeom>
              <a:avLst/>
              <a:gdLst/>
              <a:ahLst/>
              <a:cxnLst/>
              <a:rect l="l" t="t" r="r" b="b"/>
              <a:pathLst>
                <a:path w="1938" h="367" extrusionOk="0">
                  <a:moveTo>
                    <a:pt x="1710" y="1"/>
                  </a:moveTo>
                  <a:cubicBezTo>
                    <a:pt x="1702" y="1"/>
                    <a:pt x="1694" y="1"/>
                    <a:pt x="1685" y="2"/>
                  </a:cubicBezTo>
                  <a:lnTo>
                    <a:pt x="221" y="2"/>
                  </a:lnTo>
                  <a:cubicBezTo>
                    <a:pt x="1" y="21"/>
                    <a:pt x="1" y="347"/>
                    <a:pt x="221" y="366"/>
                  </a:cubicBezTo>
                  <a:lnTo>
                    <a:pt x="1685" y="366"/>
                  </a:lnTo>
                  <a:cubicBezTo>
                    <a:pt x="1691" y="366"/>
                    <a:pt x="1697" y="367"/>
                    <a:pt x="1702" y="367"/>
                  </a:cubicBezTo>
                  <a:cubicBezTo>
                    <a:pt x="1935" y="367"/>
                    <a:pt x="1938" y="1"/>
                    <a:pt x="1710" y="1"/>
                  </a:cubicBezTo>
                  <a:close/>
                </a:path>
              </a:pathLst>
            </a:custGeom>
            <a:solidFill>
              <a:srgbClr val="BDC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10792;p69"/>
            <p:cNvSpPr/>
            <p:nvPr/>
          </p:nvSpPr>
          <p:spPr>
            <a:xfrm>
              <a:off x="3277055" y="4549874"/>
              <a:ext cx="23083" cy="9611"/>
            </a:xfrm>
            <a:custGeom>
              <a:avLst/>
              <a:gdLst/>
              <a:ahLst/>
              <a:cxnLst/>
              <a:rect l="l" t="t" r="r" b="b"/>
              <a:pathLst>
                <a:path w="879" h="366" extrusionOk="0">
                  <a:moveTo>
                    <a:pt x="244" y="1"/>
                  </a:moveTo>
                  <a:cubicBezTo>
                    <a:pt x="0" y="1"/>
                    <a:pt x="0" y="366"/>
                    <a:pt x="244" y="366"/>
                  </a:cubicBezTo>
                  <a:cubicBezTo>
                    <a:pt x="250" y="366"/>
                    <a:pt x="256" y="366"/>
                    <a:pt x="262" y="365"/>
                  </a:cubicBezTo>
                  <a:lnTo>
                    <a:pt x="626" y="365"/>
                  </a:lnTo>
                  <a:cubicBezTo>
                    <a:pt x="632" y="366"/>
                    <a:pt x="637" y="366"/>
                    <a:pt x="643" y="366"/>
                  </a:cubicBezTo>
                  <a:cubicBezTo>
                    <a:pt x="878" y="366"/>
                    <a:pt x="878" y="1"/>
                    <a:pt x="643" y="1"/>
                  </a:cubicBezTo>
                  <a:cubicBezTo>
                    <a:pt x="637" y="1"/>
                    <a:pt x="632" y="1"/>
                    <a:pt x="626" y="2"/>
                  </a:cubicBezTo>
                  <a:lnTo>
                    <a:pt x="262" y="2"/>
                  </a:lnTo>
                  <a:cubicBezTo>
                    <a:pt x="256" y="1"/>
                    <a:pt x="250" y="1"/>
                    <a:pt x="244" y="1"/>
                  </a:cubicBezTo>
                  <a:close/>
                </a:path>
              </a:pathLst>
            </a:custGeom>
            <a:solidFill>
              <a:srgbClr val="7A8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10793;p69"/>
            <p:cNvSpPr/>
            <p:nvPr/>
          </p:nvSpPr>
          <p:spPr>
            <a:xfrm>
              <a:off x="3305705" y="4549874"/>
              <a:ext cx="51969" cy="9611"/>
            </a:xfrm>
            <a:custGeom>
              <a:avLst/>
              <a:gdLst/>
              <a:ahLst/>
              <a:cxnLst/>
              <a:rect l="l" t="t" r="r" b="b"/>
              <a:pathLst>
                <a:path w="1979" h="366" extrusionOk="0">
                  <a:moveTo>
                    <a:pt x="244" y="1"/>
                  </a:moveTo>
                  <a:cubicBezTo>
                    <a:pt x="0" y="1"/>
                    <a:pt x="0" y="366"/>
                    <a:pt x="244" y="366"/>
                  </a:cubicBezTo>
                  <a:cubicBezTo>
                    <a:pt x="250" y="366"/>
                    <a:pt x="256" y="366"/>
                    <a:pt x="262" y="365"/>
                  </a:cubicBezTo>
                  <a:lnTo>
                    <a:pt x="1726" y="365"/>
                  </a:lnTo>
                  <a:cubicBezTo>
                    <a:pt x="1732" y="366"/>
                    <a:pt x="1738" y="366"/>
                    <a:pt x="1744" y="366"/>
                  </a:cubicBezTo>
                  <a:cubicBezTo>
                    <a:pt x="1979" y="366"/>
                    <a:pt x="1979" y="1"/>
                    <a:pt x="1744" y="1"/>
                  </a:cubicBezTo>
                  <a:cubicBezTo>
                    <a:pt x="1738" y="1"/>
                    <a:pt x="1732" y="1"/>
                    <a:pt x="1726" y="2"/>
                  </a:cubicBezTo>
                  <a:lnTo>
                    <a:pt x="262" y="2"/>
                  </a:lnTo>
                  <a:cubicBezTo>
                    <a:pt x="256" y="1"/>
                    <a:pt x="250" y="1"/>
                    <a:pt x="244" y="1"/>
                  </a:cubicBezTo>
                  <a:close/>
                </a:path>
              </a:pathLst>
            </a:custGeom>
            <a:solidFill>
              <a:srgbClr val="BDC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10794;p69"/>
            <p:cNvSpPr/>
            <p:nvPr/>
          </p:nvSpPr>
          <p:spPr>
            <a:xfrm>
              <a:off x="3255259" y="4324485"/>
              <a:ext cx="47531" cy="86474"/>
            </a:xfrm>
            <a:custGeom>
              <a:avLst/>
              <a:gdLst/>
              <a:ahLst/>
              <a:cxnLst/>
              <a:rect l="l" t="t" r="r" b="b"/>
              <a:pathLst>
                <a:path w="1810" h="3293" extrusionOk="0">
                  <a:moveTo>
                    <a:pt x="202" y="0"/>
                  </a:moveTo>
                  <a:cubicBezTo>
                    <a:pt x="87" y="0"/>
                    <a:pt x="1" y="96"/>
                    <a:pt x="20" y="201"/>
                  </a:cubicBezTo>
                  <a:lnTo>
                    <a:pt x="336" y="3130"/>
                  </a:lnTo>
                  <a:cubicBezTo>
                    <a:pt x="345" y="3216"/>
                    <a:pt x="432" y="3292"/>
                    <a:pt x="518" y="3292"/>
                  </a:cubicBezTo>
                  <a:lnTo>
                    <a:pt x="1293" y="3292"/>
                  </a:lnTo>
                  <a:cubicBezTo>
                    <a:pt x="1379" y="3292"/>
                    <a:pt x="1465" y="3216"/>
                    <a:pt x="1475" y="3130"/>
                  </a:cubicBezTo>
                  <a:lnTo>
                    <a:pt x="1800" y="201"/>
                  </a:lnTo>
                  <a:cubicBezTo>
                    <a:pt x="1810" y="96"/>
                    <a:pt x="1724" y="0"/>
                    <a:pt x="1618" y="0"/>
                  </a:cubicBezTo>
                  <a:close/>
                </a:path>
              </a:pathLst>
            </a:custGeom>
            <a:solidFill>
              <a:srgbClr val="7A8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10795;p69"/>
            <p:cNvSpPr/>
            <p:nvPr/>
          </p:nvSpPr>
          <p:spPr>
            <a:xfrm>
              <a:off x="3178370" y="4492365"/>
              <a:ext cx="57562" cy="62341"/>
            </a:xfrm>
            <a:custGeom>
              <a:avLst/>
              <a:gdLst/>
              <a:ahLst/>
              <a:cxnLst/>
              <a:rect l="l" t="t" r="r" b="b"/>
              <a:pathLst>
                <a:path w="2192" h="2374" extrusionOk="0">
                  <a:moveTo>
                    <a:pt x="728" y="0"/>
                  </a:moveTo>
                  <a:lnTo>
                    <a:pt x="728" y="364"/>
                  </a:lnTo>
                  <a:cubicBezTo>
                    <a:pt x="728" y="440"/>
                    <a:pt x="689" y="498"/>
                    <a:pt x="632" y="536"/>
                  </a:cubicBezTo>
                  <a:lnTo>
                    <a:pt x="211" y="746"/>
                  </a:lnTo>
                  <a:cubicBezTo>
                    <a:pt x="87" y="804"/>
                    <a:pt x="0" y="928"/>
                    <a:pt x="0" y="1072"/>
                  </a:cubicBezTo>
                  <a:lnTo>
                    <a:pt x="0" y="2373"/>
                  </a:lnTo>
                  <a:lnTo>
                    <a:pt x="2192" y="2373"/>
                  </a:lnTo>
                  <a:lnTo>
                    <a:pt x="2192" y="1072"/>
                  </a:lnTo>
                  <a:cubicBezTo>
                    <a:pt x="2192" y="928"/>
                    <a:pt x="2115" y="804"/>
                    <a:pt x="1991" y="746"/>
                  </a:cubicBezTo>
                  <a:lnTo>
                    <a:pt x="1560" y="536"/>
                  </a:lnTo>
                  <a:cubicBezTo>
                    <a:pt x="1503" y="498"/>
                    <a:pt x="1465" y="440"/>
                    <a:pt x="1465" y="364"/>
                  </a:cubicBezTo>
                  <a:lnTo>
                    <a:pt x="1465" y="0"/>
                  </a:ln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10796;p69"/>
            <p:cNvSpPr/>
            <p:nvPr/>
          </p:nvSpPr>
          <p:spPr>
            <a:xfrm>
              <a:off x="3196726" y="4492365"/>
              <a:ext cx="20877" cy="14390"/>
            </a:xfrm>
            <a:custGeom>
              <a:avLst/>
              <a:gdLst/>
              <a:ahLst/>
              <a:cxnLst/>
              <a:rect l="l" t="t" r="r" b="b"/>
              <a:pathLst>
                <a:path w="795" h="548" extrusionOk="0">
                  <a:moveTo>
                    <a:pt x="29" y="0"/>
                  </a:moveTo>
                  <a:lnTo>
                    <a:pt x="29" y="364"/>
                  </a:lnTo>
                  <a:cubicBezTo>
                    <a:pt x="29" y="402"/>
                    <a:pt x="19" y="440"/>
                    <a:pt x="0" y="469"/>
                  </a:cubicBezTo>
                  <a:cubicBezTo>
                    <a:pt x="124" y="522"/>
                    <a:pt x="258" y="548"/>
                    <a:pt x="394" y="548"/>
                  </a:cubicBezTo>
                  <a:cubicBezTo>
                    <a:pt x="529" y="548"/>
                    <a:pt x="665" y="522"/>
                    <a:pt x="794" y="469"/>
                  </a:cubicBezTo>
                  <a:cubicBezTo>
                    <a:pt x="775" y="440"/>
                    <a:pt x="766" y="402"/>
                    <a:pt x="766" y="364"/>
                  </a:cubicBezTo>
                  <a:lnTo>
                    <a:pt x="766" y="0"/>
                  </a:lnTo>
                  <a:close/>
                </a:path>
              </a:pathLst>
            </a:custGeom>
            <a:solidFill>
              <a:srgbClr val="9BA9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10797;p69"/>
            <p:cNvSpPr/>
            <p:nvPr/>
          </p:nvSpPr>
          <p:spPr>
            <a:xfrm>
              <a:off x="3178370" y="4507438"/>
              <a:ext cx="57562" cy="47268"/>
            </a:xfrm>
            <a:custGeom>
              <a:avLst/>
              <a:gdLst/>
              <a:ahLst/>
              <a:cxnLst/>
              <a:rect l="l" t="t" r="r" b="b"/>
              <a:pathLst>
                <a:path w="2192" h="1800" extrusionOk="0">
                  <a:moveTo>
                    <a:pt x="536" y="0"/>
                  </a:moveTo>
                  <a:lnTo>
                    <a:pt x="211" y="172"/>
                  </a:lnTo>
                  <a:cubicBezTo>
                    <a:pt x="87" y="230"/>
                    <a:pt x="0" y="354"/>
                    <a:pt x="0" y="498"/>
                  </a:cubicBezTo>
                  <a:lnTo>
                    <a:pt x="0" y="1799"/>
                  </a:lnTo>
                  <a:lnTo>
                    <a:pt x="2192" y="1799"/>
                  </a:lnTo>
                  <a:lnTo>
                    <a:pt x="2192" y="498"/>
                  </a:lnTo>
                  <a:cubicBezTo>
                    <a:pt x="2192" y="354"/>
                    <a:pt x="2115" y="230"/>
                    <a:pt x="1991" y="172"/>
                  </a:cubicBezTo>
                  <a:lnTo>
                    <a:pt x="1656" y="0"/>
                  </a:lnTo>
                  <a:cubicBezTo>
                    <a:pt x="1513" y="182"/>
                    <a:pt x="1304" y="273"/>
                    <a:pt x="1096" y="273"/>
                  </a:cubicBezTo>
                  <a:cubicBezTo>
                    <a:pt x="888" y="273"/>
                    <a:pt x="680" y="182"/>
                    <a:pt x="536" y="0"/>
                  </a:cubicBezTo>
                  <a:close/>
                </a:path>
              </a:pathLst>
            </a:custGeom>
            <a:solidFill>
              <a:srgbClr val="7A8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10798;p69"/>
            <p:cNvSpPr/>
            <p:nvPr/>
          </p:nvSpPr>
          <p:spPr>
            <a:xfrm>
              <a:off x="3178370" y="4515973"/>
              <a:ext cx="14338" cy="38733"/>
            </a:xfrm>
            <a:custGeom>
              <a:avLst/>
              <a:gdLst/>
              <a:ahLst/>
              <a:cxnLst/>
              <a:rect l="l" t="t" r="r" b="b"/>
              <a:pathLst>
                <a:path w="546" h="1475" extrusionOk="0">
                  <a:moveTo>
                    <a:pt x="39" y="1"/>
                  </a:moveTo>
                  <a:cubicBezTo>
                    <a:pt x="10" y="48"/>
                    <a:pt x="0" y="106"/>
                    <a:pt x="0" y="173"/>
                  </a:cubicBezTo>
                  <a:lnTo>
                    <a:pt x="0" y="1474"/>
                  </a:lnTo>
                  <a:lnTo>
                    <a:pt x="546" y="1474"/>
                  </a:lnTo>
                  <a:lnTo>
                    <a:pt x="546" y="565"/>
                  </a:lnTo>
                  <a:cubicBezTo>
                    <a:pt x="546" y="441"/>
                    <a:pt x="488" y="336"/>
                    <a:pt x="402" y="269"/>
                  </a:cubicBezTo>
                  <a:lnTo>
                    <a:pt x="39" y="1"/>
                  </a:lnTo>
                  <a:close/>
                </a:path>
              </a:pathLst>
            </a:custGeom>
            <a:solidFill>
              <a:srgbClr val="5B7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10799;p69"/>
            <p:cNvSpPr/>
            <p:nvPr/>
          </p:nvSpPr>
          <p:spPr>
            <a:xfrm>
              <a:off x="3221594" y="4515973"/>
              <a:ext cx="14338" cy="38733"/>
            </a:xfrm>
            <a:custGeom>
              <a:avLst/>
              <a:gdLst/>
              <a:ahLst/>
              <a:cxnLst/>
              <a:rect l="l" t="t" r="r" b="b"/>
              <a:pathLst>
                <a:path w="546" h="1475" extrusionOk="0">
                  <a:moveTo>
                    <a:pt x="498" y="1"/>
                  </a:moveTo>
                  <a:lnTo>
                    <a:pt x="144" y="269"/>
                  </a:lnTo>
                  <a:cubicBezTo>
                    <a:pt x="48" y="336"/>
                    <a:pt x="0" y="441"/>
                    <a:pt x="0" y="565"/>
                  </a:cubicBezTo>
                  <a:lnTo>
                    <a:pt x="0" y="1474"/>
                  </a:lnTo>
                  <a:lnTo>
                    <a:pt x="546" y="1474"/>
                  </a:lnTo>
                  <a:lnTo>
                    <a:pt x="546" y="173"/>
                  </a:lnTo>
                  <a:cubicBezTo>
                    <a:pt x="546" y="106"/>
                    <a:pt x="527" y="48"/>
                    <a:pt x="498" y="1"/>
                  </a:cubicBezTo>
                  <a:close/>
                </a:path>
              </a:pathLst>
            </a:custGeom>
            <a:solidFill>
              <a:srgbClr val="5B7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10800;p69"/>
            <p:cNvSpPr/>
            <p:nvPr/>
          </p:nvSpPr>
          <p:spPr>
            <a:xfrm>
              <a:off x="3187929" y="4453894"/>
              <a:ext cx="38471" cy="43250"/>
            </a:xfrm>
            <a:custGeom>
              <a:avLst/>
              <a:gdLst/>
              <a:ahLst/>
              <a:cxnLst/>
              <a:rect l="l" t="t" r="r" b="b"/>
              <a:pathLst>
                <a:path w="1465" h="1647" extrusionOk="0">
                  <a:moveTo>
                    <a:pt x="546" y="1"/>
                  </a:moveTo>
                  <a:cubicBezTo>
                    <a:pt x="249" y="1"/>
                    <a:pt x="0" y="250"/>
                    <a:pt x="0" y="556"/>
                  </a:cubicBezTo>
                  <a:lnTo>
                    <a:pt x="0" y="920"/>
                  </a:lnTo>
                  <a:cubicBezTo>
                    <a:pt x="0" y="1321"/>
                    <a:pt x="325" y="1647"/>
                    <a:pt x="727" y="1647"/>
                  </a:cubicBezTo>
                  <a:cubicBezTo>
                    <a:pt x="1139" y="1647"/>
                    <a:pt x="1464" y="1321"/>
                    <a:pt x="1464" y="920"/>
                  </a:cubicBezTo>
                  <a:lnTo>
                    <a:pt x="1464" y="556"/>
                  </a:lnTo>
                  <a:cubicBezTo>
                    <a:pt x="1464" y="250"/>
                    <a:pt x="1225" y="1"/>
                    <a:pt x="919" y="1"/>
                  </a:cubicBezTo>
                  <a:close/>
                </a:path>
              </a:pathLst>
            </a:custGeom>
            <a:solidFill>
              <a:srgbClr val="BCC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10801;p69"/>
            <p:cNvSpPr/>
            <p:nvPr/>
          </p:nvSpPr>
          <p:spPr>
            <a:xfrm>
              <a:off x="3187929" y="4454157"/>
              <a:ext cx="26391" cy="43119"/>
            </a:xfrm>
            <a:custGeom>
              <a:avLst/>
              <a:gdLst/>
              <a:ahLst/>
              <a:cxnLst/>
              <a:rect l="l" t="t" r="r" b="b"/>
              <a:pathLst>
                <a:path w="1005" h="1642" extrusionOk="0">
                  <a:moveTo>
                    <a:pt x="555" y="0"/>
                  </a:moveTo>
                  <a:cubicBezTo>
                    <a:pt x="249" y="0"/>
                    <a:pt x="0" y="240"/>
                    <a:pt x="0" y="546"/>
                  </a:cubicBezTo>
                  <a:lnTo>
                    <a:pt x="0" y="910"/>
                  </a:lnTo>
                  <a:cubicBezTo>
                    <a:pt x="0" y="1329"/>
                    <a:pt x="347" y="1642"/>
                    <a:pt x="734" y="1642"/>
                  </a:cubicBezTo>
                  <a:cubicBezTo>
                    <a:pt x="824" y="1642"/>
                    <a:pt x="915" y="1625"/>
                    <a:pt x="1005" y="1589"/>
                  </a:cubicBezTo>
                  <a:cubicBezTo>
                    <a:pt x="727" y="1474"/>
                    <a:pt x="546" y="1206"/>
                    <a:pt x="546" y="910"/>
                  </a:cubicBezTo>
                  <a:lnTo>
                    <a:pt x="546" y="546"/>
                  </a:lnTo>
                  <a:cubicBezTo>
                    <a:pt x="546" y="278"/>
                    <a:pt x="747" y="48"/>
                    <a:pt x="1005" y="10"/>
                  </a:cubicBezTo>
                  <a:cubicBezTo>
                    <a:pt x="976" y="0"/>
                    <a:pt x="948" y="0"/>
                    <a:pt x="919" y="0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10802;p69"/>
            <p:cNvSpPr/>
            <p:nvPr/>
          </p:nvSpPr>
          <p:spPr>
            <a:xfrm>
              <a:off x="3187929" y="4453894"/>
              <a:ext cx="38471" cy="19406"/>
            </a:xfrm>
            <a:custGeom>
              <a:avLst/>
              <a:gdLst/>
              <a:ahLst/>
              <a:cxnLst/>
              <a:rect l="l" t="t" r="r" b="b"/>
              <a:pathLst>
                <a:path w="1465" h="739" extrusionOk="0">
                  <a:moveTo>
                    <a:pt x="546" y="1"/>
                  </a:moveTo>
                  <a:cubicBezTo>
                    <a:pt x="249" y="1"/>
                    <a:pt x="0" y="250"/>
                    <a:pt x="0" y="556"/>
                  </a:cubicBezTo>
                  <a:cubicBezTo>
                    <a:pt x="448" y="672"/>
                    <a:pt x="905" y="739"/>
                    <a:pt x="1370" y="739"/>
                  </a:cubicBezTo>
                  <a:cubicBezTo>
                    <a:pt x="1402" y="739"/>
                    <a:pt x="1433" y="738"/>
                    <a:pt x="1464" y="738"/>
                  </a:cubicBezTo>
                  <a:lnTo>
                    <a:pt x="1464" y="556"/>
                  </a:lnTo>
                  <a:cubicBezTo>
                    <a:pt x="1464" y="250"/>
                    <a:pt x="1215" y="1"/>
                    <a:pt x="919" y="1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10803;p69"/>
            <p:cNvSpPr/>
            <p:nvPr/>
          </p:nvSpPr>
          <p:spPr>
            <a:xfrm>
              <a:off x="3187929" y="4453894"/>
              <a:ext cx="26391" cy="17620"/>
            </a:xfrm>
            <a:custGeom>
              <a:avLst/>
              <a:gdLst/>
              <a:ahLst/>
              <a:cxnLst/>
              <a:rect l="l" t="t" r="r" b="b"/>
              <a:pathLst>
                <a:path w="1005" h="671" extrusionOk="0">
                  <a:moveTo>
                    <a:pt x="555" y="1"/>
                  </a:moveTo>
                  <a:cubicBezTo>
                    <a:pt x="249" y="1"/>
                    <a:pt x="0" y="250"/>
                    <a:pt x="0" y="556"/>
                  </a:cubicBezTo>
                  <a:cubicBezTo>
                    <a:pt x="182" y="604"/>
                    <a:pt x="364" y="642"/>
                    <a:pt x="555" y="671"/>
                  </a:cubicBezTo>
                  <a:lnTo>
                    <a:pt x="546" y="556"/>
                  </a:lnTo>
                  <a:cubicBezTo>
                    <a:pt x="546" y="288"/>
                    <a:pt x="747" y="58"/>
                    <a:pt x="1005" y="10"/>
                  </a:cubicBezTo>
                  <a:cubicBezTo>
                    <a:pt x="976" y="10"/>
                    <a:pt x="948" y="1"/>
                    <a:pt x="919" y="1"/>
                  </a:cubicBezTo>
                  <a:close/>
                </a:path>
              </a:pathLst>
            </a:custGeom>
            <a:solidFill>
              <a:srgbClr val="2D4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10804;p69"/>
            <p:cNvSpPr/>
            <p:nvPr/>
          </p:nvSpPr>
          <p:spPr>
            <a:xfrm>
              <a:off x="3269335" y="4387036"/>
              <a:ext cx="19380" cy="9349"/>
            </a:xfrm>
            <a:custGeom>
              <a:avLst/>
              <a:gdLst/>
              <a:ahLst/>
              <a:cxnLst/>
              <a:rect l="l" t="t" r="r" b="b"/>
              <a:pathLst>
                <a:path w="738" h="356" extrusionOk="0">
                  <a:moveTo>
                    <a:pt x="176" y="0"/>
                  </a:moveTo>
                  <a:cubicBezTo>
                    <a:pt x="79" y="0"/>
                    <a:pt x="10" y="83"/>
                    <a:pt x="1" y="173"/>
                  </a:cubicBezTo>
                  <a:cubicBezTo>
                    <a:pt x="1" y="269"/>
                    <a:pt x="87" y="355"/>
                    <a:pt x="192" y="355"/>
                  </a:cubicBezTo>
                  <a:lnTo>
                    <a:pt x="556" y="355"/>
                  </a:lnTo>
                  <a:cubicBezTo>
                    <a:pt x="652" y="355"/>
                    <a:pt x="728" y="279"/>
                    <a:pt x="738" y="183"/>
                  </a:cubicBezTo>
                  <a:cubicBezTo>
                    <a:pt x="738" y="78"/>
                    <a:pt x="652" y="1"/>
                    <a:pt x="556" y="1"/>
                  </a:cubicBezTo>
                  <a:lnTo>
                    <a:pt x="192" y="1"/>
                  </a:lnTo>
                  <a:cubicBezTo>
                    <a:pt x="187" y="1"/>
                    <a:pt x="182" y="0"/>
                    <a:pt x="176" y="0"/>
                  </a:cubicBezTo>
                  <a:close/>
                </a:path>
              </a:pathLst>
            </a:custGeom>
            <a:solidFill>
              <a:srgbClr val="5B7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10805;p69"/>
            <p:cNvSpPr/>
            <p:nvPr/>
          </p:nvSpPr>
          <p:spPr>
            <a:xfrm>
              <a:off x="3255522" y="4324485"/>
              <a:ext cx="47032" cy="9559"/>
            </a:xfrm>
            <a:custGeom>
              <a:avLst/>
              <a:gdLst/>
              <a:ahLst/>
              <a:cxnLst/>
              <a:rect l="l" t="t" r="r" b="b"/>
              <a:pathLst>
                <a:path w="1791" h="364" extrusionOk="0">
                  <a:moveTo>
                    <a:pt x="192" y="0"/>
                  </a:moveTo>
                  <a:cubicBezTo>
                    <a:pt x="87" y="0"/>
                    <a:pt x="0" y="86"/>
                    <a:pt x="0" y="182"/>
                  </a:cubicBezTo>
                  <a:cubicBezTo>
                    <a:pt x="0" y="287"/>
                    <a:pt x="87" y="364"/>
                    <a:pt x="192" y="364"/>
                  </a:cubicBezTo>
                  <a:lnTo>
                    <a:pt x="1608" y="364"/>
                  </a:lnTo>
                  <a:cubicBezTo>
                    <a:pt x="1704" y="364"/>
                    <a:pt x="1790" y="287"/>
                    <a:pt x="1790" y="182"/>
                  </a:cubicBezTo>
                  <a:cubicBezTo>
                    <a:pt x="1790" y="86"/>
                    <a:pt x="1704" y="0"/>
                    <a:pt x="1608" y="0"/>
                  </a:cubicBezTo>
                  <a:close/>
                </a:path>
              </a:pathLst>
            </a:custGeom>
            <a:solidFill>
              <a:srgbClr val="BDC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2776" y="145692"/>
            <a:ext cx="914479" cy="92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4763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Google Shape;1040;p43"/>
          <p:cNvSpPr/>
          <p:nvPr/>
        </p:nvSpPr>
        <p:spPr>
          <a:xfrm>
            <a:off x="1500471" y="471937"/>
            <a:ext cx="1037400" cy="10374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142875" dist="57150" dir="5400000" algn="bl" rotWithShape="0">
              <a:schemeClr val="dk1">
                <a:alpha val="51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1" name="Google Shape;1041;p43"/>
          <p:cNvSpPr/>
          <p:nvPr/>
        </p:nvSpPr>
        <p:spPr>
          <a:xfrm>
            <a:off x="6361269" y="471937"/>
            <a:ext cx="1037400" cy="10374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142875" dist="57150" dir="5400000" algn="bl" rotWithShape="0">
              <a:schemeClr val="dk1">
                <a:alpha val="51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3" name="Google Shape;1093;p43"/>
          <p:cNvSpPr txBox="1">
            <a:spLocks noGrp="1"/>
          </p:cNvSpPr>
          <p:nvPr>
            <p:ph type="title"/>
          </p:nvPr>
        </p:nvSpPr>
        <p:spPr>
          <a:xfrm>
            <a:off x="725931" y="1578788"/>
            <a:ext cx="3072300" cy="23923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/>
              <a:t>ИСКАНЕ ЗА ПЛАЩАНЕ</a:t>
            </a:r>
            <a:endParaRPr dirty="0"/>
          </a:p>
        </p:txBody>
      </p:sp>
      <p:sp>
        <p:nvSpPr>
          <p:cNvPr id="1094" name="Google Shape;1094;p43"/>
          <p:cNvSpPr txBox="1">
            <a:spLocks noGrp="1"/>
          </p:cNvSpPr>
          <p:nvPr>
            <p:ph type="title" idx="2"/>
          </p:nvPr>
        </p:nvSpPr>
        <p:spPr>
          <a:xfrm>
            <a:off x="5341869" y="1578788"/>
            <a:ext cx="3076200" cy="6132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/>
              <a:t>МИКРОДАННИ УЧАСТНИЦИ</a:t>
            </a:r>
            <a:endParaRPr dirty="0"/>
          </a:p>
        </p:txBody>
      </p:sp>
      <p:sp>
        <p:nvSpPr>
          <p:cNvPr id="1095" name="Google Shape;1095;p43"/>
          <p:cNvSpPr txBox="1">
            <a:spLocks noGrp="1"/>
          </p:cNvSpPr>
          <p:nvPr>
            <p:ph type="subTitle" idx="1"/>
          </p:nvPr>
        </p:nvSpPr>
        <p:spPr>
          <a:xfrm>
            <a:off x="5036234" y="2397000"/>
            <a:ext cx="3671667" cy="211237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/>
            <a:r>
              <a:rPr lang="bg-BG" dirty="0" smtClean="0"/>
              <a:t>Към всяко ИП се представя таблица </a:t>
            </a:r>
            <a:r>
              <a:rPr lang="bg-BG" dirty="0"/>
              <a:t>„</a:t>
            </a:r>
            <a:r>
              <a:rPr lang="bg-BG" dirty="0" err="1"/>
              <a:t>Микроданни</a:t>
            </a:r>
            <a:r>
              <a:rPr lang="bg-BG" dirty="0"/>
              <a:t> с участници/ЕСФ“.  </a:t>
            </a:r>
            <a:endParaRPr lang="bg-BG" dirty="0" smtClean="0"/>
          </a:p>
          <a:p>
            <a:pPr marL="0" lvl="0" indent="0" algn="r"/>
            <a:r>
              <a:rPr lang="bg-BG" dirty="0" smtClean="0"/>
              <a:t>В </a:t>
            </a:r>
            <a:r>
              <a:rPr lang="bg-BG" dirty="0"/>
              <a:t>колона Дейност на таблицата се избира „потребител на услуги“ . </a:t>
            </a:r>
            <a:endParaRPr dirty="0"/>
          </a:p>
        </p:txBody>
      </p:sp>
      <p:sp>
        <p:nvSpPr>
          <p:cNvPr id="1096" name="Google Shape;1096;p43"/>
          <p:cNvSpPr txBox="1">
            <a:spLocks noGrp="1"/>
          </p:cNvSpPr>
          <p:nvPr>
            <p:ph type="subTitle" idx="3"/>
          </p:nvPr>
        </p:nvSpPr>
        <p:spPr>
          <a:xfrm rot="10800000" flipV="1">
            <a:off x="-2" y="2397000"/>
            <a:ext cx="4672207" cy="211237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/>
              <a:t>Към всяко ИП се представя: ДДР</a:t>
            </a:r>
            <a:r>
              <a:rPr lang="bg-BG" dirty="0"/>
              <a:t> </a:t>
            </a:r>
            <a:r>
              <a:rPr lang="bg-BG" dirty="0" smtClean="0"/>
              <a:t>и документи за осчетоводените разходи - </a:t>
            </a:r>
            <a:r>
              <a:rPr lang="bg-BG" dirty="0"/>
              <a:t>оборотна ведомост и хронология на счетоводните </a:t>
            </a:r>
            <a:r>
              <a:rPr lang="bg-BG" dirty="0" smtClean="0"/>
              <a:t>записи.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bg-BG" dirty="0" smtClean="0"/>
          </a:p>
          <a:p>
            <a:pPr marL="0" lvl="0" indent="0" algn="l"/>
            <a:r>
              <a:rPr lang="bg-BG" dirty="0" smtClean="0"/>
              <a:t>Към ИОП се представя: Декларация </a:t>
            </a:r>
            <a:r>
              <a:rPr lang="bg-BG" dirty="0"/>
              <a:t>за такса </a:t>
            </a:r>
            <a:r>
              <a:rPr lang="bg-BG" dirty="0" smtClean="0"/>
              <a:t>и документи </a:t>
            </a:r>
            <a:r>
              <a:rPr lang="bg-BG" dirty="0"/>
              <a:t>за осчетоводяването на компенсацията, придружени с обяснителна </a:t>
            </a:r>
            <a:r>
              <a:rPr lang="bg-BG" dirty="0" smtClean="0"/>
              <a:t>записка.</a:t>
            </a:r>
            <a:endParaRPr dirty="0"/>
          </a:p>
        </p:txBody>
      </p:sp>
      <p:grpSp>
        <p:nvGrpSpPr>
          <p:cNvPr id="8" name="Google Shape;9892;p69"/>
          <p:cNvGrpSpPr/>
          <p:nvPr/>
        </p:nvGrpSpPr>
        <p:grpSpPr>
          <a:xfrm>
            <a:off x="1811323" y="814009"/>
            <a:ext cx="509846" cy="371605"/>
            <a:chOff x="3944637" y="3354834"/>
            <a:chExt cx="415696" cy="371605"/>
          </a:xfrm>
        </p:grpSpPr>
        <p:sp>
          <p:nvSpPr>
            <p:cNvPr id="9" name="Google Shape;9893;p69"/>
            <p:cNvSpPr/>
            <p:nvPr/>
          </p:nvSpPr>
          <p:spPr>
            <a:xfrm>
              <a:off x="4069031" y="3391598"/>
              <a:ext cx="126941" cy="126941"/>
            </a:xfrm>
            <a:custGeom>
              <a:avLst/>
              <a:gdLst/>
              <a:ahLst/>
              <a:cxnLst/>
              <a:rect l="l" t="t" r="r" b="b"/>
              <a:pathLst>
                <a:path w="4834" h="4834" extrusionOk="0">
                  <a:moveTo>
                    <a:pt x="2422" y="0"/>
                  </a:moveTo>
                  <a:cubicBezTo>
                    <a:pt x="1092" y="0"/>
                    <a:pt x="10" y="1072"/>
                    <a:pt x="1" y="2412"/>
                  </a:cubicBezTo>
                  <a:cubicBezTo>
                    <a:pt x="1" y="3742"/>
                    <a:pt x="1072" y="4824"/>
                    <a:pt x="2412" y="4833"/>
                  </a:cubicBezTo>
                  <a:cubicBezTo>
                    <a:pt x="3743" y="4833"/>
                    <a:pt x="4824" y="3752"/>
                    <a:pt x="4834" y="2422"/>
                  </a:cubicBezTo>
                  <a:cubicBezTo>
                    <a:pt x="4834" y="1091"/>
                    <a:pt x="3752" y="10"/>
                    <a:pt x="2422" y="0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894;p69"/>
            <p:cNvSpPr/>
            <p:nvPr/>
          </p:nvSpPr>
          <p:spPr>
            <a:xfrm>
              <a:off x="4068768" y="3391546"/>
              <a:ext cx="71926" cy="126731"/>
            </a:xfrm>
            <a:custGeom>
              <a:avLst/>
              <a:gdLst/>
              <a:ahLst/>
              <a:cxnLst/>
              <a:rect l="l" t="t" r="r" b="b"/>
              <a:pathLst>
                <a:path w="2739" h="4826" extrusionOk="0">
                  <a:moveTo>
                    <a:pt x="2416" y="0"/>
                  </a:moveTo>
                  <a:cubicBezTo>
                    <a:pt x="1106" y="0"/>
                    <a:pt x="1" y="1059"/>
                    <a:pt x="1" y="2404"/>
                  </a:cubicBezTo>
                  <a:cubicBezTo>
                    <a:pt x="1" y="3755"/>
                    <a:pt x="1099" y="4826"/>
                    <a:pt x="2413" y="4826"/>
                  </a:cubicBezTo>
                  <a:cubicBezTo>
                    <a:pt x="2514" y="4826"/>
                    <a:pt x="2616" y="4820"/>
                    <a:pt x="2719" y="4807"/>
                  </a:cubicBezTo>
                  <a:cubicBezTo>
                    <a:pt x="1523" y="4644"/>
                    <a:pt x="623" y="3620"/>
                    <a:pt x="623" y="2404"/>
                  </a:cubicBezTo>
                  <a:cubicBezTo>
                    <a:pt x="633" y="1199"/>
                    <a:pt x="1532" y="175"/>
                    <a:pt x="2738" y="21"/>
                  </a:cubicBezTo>
                  <a:cubicBezTo>
                    <a:pt x="2630" y="7"/>
                    <a:pt x="2522" y="0"/>
                    <a:pt x="2416" y="0"/>
                  </a:cubicBezTo>
                  <a:close/>
                </a:path>
              </a:pathLst>
            </a:custGeom>
            <a:solidFill>
              <a:srgbClr val="99A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9895;p69"/>
            <p:cNvSpPr/>
            <p:nvPr/>
          </p:nvSpPr>
          <p:spPr>
            <a:xfrm>
              <a:off x="4089382" y="3411950"/>
              <a:ext cx="86238" cy="86238"/>
            </a:xfrm>
            <a:custGeom>
              <a:avLst/>
              <a:gdLst/>
              <a:ahLst/>
              <a:cxnLst/>
              <a:rect l="l" t="t" r="r" b="b"/>
              <a:pathLst>
                <a:path w="3284" h="3284" extrusionOk="0">
                  <a:moveTo>
                    <a:pt x="1647" y="0"/>
                  </a:moveTo>
                  <a:cubicBezTo>
                    <a:pt x="738" y="0"/>
                    <a:pt x="1" y="728"/>
                    <a:pt x="1" y="1637"/>
                  </a:cubicBezTo>
                  <a:cubicBezTo>
                    <a:pt x="1" y="2546"/>
                    <a:pt x="728" y="3283"/>
                    <a:pt x="1637" y="3283"/>
                  </a:cubicBezTo>
                  <a:cubicBezTo>
                    <a:pt x="2546" y="3283"/>
                    <a:pt x="3283" y="2556"/>
                    <a:pt x="3283" y="1647"/>
                  </a:cubicBezTo>
                  <a:cubicBezTo>
                    <a:pt x="3283" y="737"/>
                    <a:pt x="2556" y="0"/>
                    <a:pt x="1647" y="0"/>
                  </a:cubicBezTo>
                  <a:close/>
                </a:path>
              </a:pathLst>
            </a:custGeom>
            <a:solidFill>
              <a:srgbClr val="D1D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9896;p69"/>
            <p:cNvSpPr/>
            <p:nvPr/>
          </p:nvSpPr>
          <p:spPr>
            <a:xfrm>
              <a:off x="4088909" y="3411792"/>
              <a:ext cx="51785" cy="86212"/>
            </a:xfrm>
            <a:custGeom>
              <a:avLst/>
              <a:gdLst/>
              <a:ahLst/>
              <a:cxnLst/>
              <a:rect l="l" t="t" r="r" b="b"/>
              <a:pathLst>
                <a:path w="1972" h="3283" extrusionOk="0">
                  <a:moveTo>
                    <a:pt x="1636" y="1"/>
                  </a:moveTo>
                  <a:cubicBezTo>
                    <a:pt x="757" y="1"/>
                    <a:pt x="9" y="715"/>
                    <a:pt x="9" y="1633"/>
                  </a:cubicBezTo>
                  <a:cubicBezTo>
                    <a:pt x="1" y="2565"/>
                    <a:pt x="755" y="3283"/>
                    <a:pt x="1639" y="3283"/>
                  </a:cubicBezTo>
                  <a:cubicBezTo>
                    <a:pt x="1745" y="3283"/>
                    <a:pt x="1853" y="3272"/>
                    <a:pt x="1962" y="3251"/>
                  </a:cubicBezTo>
                  <a:cubicBezTo>
                    <a:pt x="1196" y="3098"/>
                    <a:pt x="641" y="2418"/>
                    <a:pt x="650" y="1643"/>
                  </a:cubicBezTo>
                  <a:cubicBezTo>
                    <a:pt x="650" y="858"/>
                    <a:pt x="1205" y="179"/>
                    <a:pt x="1971" y="35"/>
                  </a:cubicBezTo>
                  <a:cubicBezTo>
                    <a:pt x="1858" y="12"/>
                    <a:pt x="1746" y="1"/>
                    <a:pt x="1636" y="1"/>
                  </a:cubicBezTo>
                  <a:close/>
                </a:path>
              </a:pathLst>
            </a:custGeom>
            <a:solidFill>
              <a:srgbClr val="C0C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9897;p69"/>
            <p:cNvSpPr/>
            <p:nvPr/>
          </p:nvSpPr>
          <p:spPr>
            <a:xfrm>
              <a:off x="4114776" y="3426025"/>
              <a:ext cx="34453" cy="59085"/>
            </a:xfrm>
            <a:custGeom>
              <a:avLst/>
              <a:gdLst/>
              <a:ahLst/>
              <a:cxnLst/>
              <a:rect l="l" t="t" r="r" b="b"/>
              <a:pathLst>
                <a:path w="1312" h="2250" extrusionOk="0">
                  <a:moveTo>
                    <a:pt x="622" y="441"/>
                  </a:moveTo>
                  <a:lnTo>
                    <a:pt x="622" y="862"/>
                  </a:lnTo>
                  <a:cubicBezTo>
                    <a:pt x="450" y="795"/>
                    <a:pt x="402" y="737"/>
                    <a:pt x="402" y="642"/>
                  </a:cubicBezTo>
                  <a:cubicBezTo>
                    <a:pt x="402" y="517"/>
                    <a:pt x="498" y="469"/>
                    <a:pt x="622" y="441"/>
                  </a:cubicBezTo>
                  <a:close/>
                  <a:moveTo>
                    <a:pt x="756" y="1292"/>
                  </a:moveTo>
                  <a:cubicBezTo>
                    <a:pt x="926" y="1368"/>
                    <a:pt x="966" y="1443"/>
                    <a:pt x="967" y="1545"/>
                  </a:cubicBezTo>
                  <a:lnTo>
                    <a:pt x="967" y="1545"/>
                  </a:lnTo>
                  <a:cubicBezTo>
                    <a:pt x="965" y="1659"/>
                    <a:pt x="879" y="1761"/>
                    <a:pt x="756" y="1771"/>
                  </a:cubicBezTo>
                  <a:lnTo>
                    <a:pt x="756" y="1292"/>
                  </a:lnTo>
                  <a:close/>
                  <a:moveTo>
                    <a:pt x="689" y="0"/>
                  </a:moveTo>
                  <a:cubicBezTo>
                    <a:pt x="642" y="0"/>
                    <a:pt x="594" y="20"/>
                    <a:pt x="594" y="67"/>
                  </a:cubicBezTo>
                  <a:lnTo>
                    <a:pt x="594" y="144"/>
                  </a:lnTo>
                  <a:cubicBezTo>
                    <a:pt x="278" y="182"/>
                    <a:pt x="58" y="355"/>
                    <a:pt x="58" y="680"/>
                  </a:cubicBezTo>
                  <a:cubicBezTo>
                    <a:pt x="58" y="1024"/>
                    <a:pt x="326" y="1130"/>
                    <a:pt x="594" y="1225"/>
                  </a:cubicBezTo>
                  <a:lnTo>
                    <a:pt x="594" y="1780"/>
                  </a:lnTo>
                  <a:cubicBezTo>
                    <a:pt x="460" y="1752"/>
                    <a:pt x="335" y="1694"/>
                    <a:pt x="240" y="1599"/>
                  </a:cubicBezTo>
                  <a:cubicBezTo>
                    <a:pt x="218" y="1581"/>
                    <a:pt x="191" y="1572"/>
                    <a:pt x="164" y="1572"/>
                  </a:cubicBezTo>
                  <a:cubicBezTo>
                    <a:pt x="119" y="1572"/>
                    <a:pt x="76" y="1595"/>
                    <a:pt x="58" y="1637"/>
                  </a:cubicBezTo>
                  <a:cubicBezTo>
                    <a:pt x="0" y="1704"/>
                    <a:pt x="0" y="1809"/>
                    <a:pt x="58" y="1876"/>
                  </a:cubicBezTo>
                  <a:cubicBezTo>
                    <a:pt x="184" y="2021"/>
                    <a:pt x="371" y="2097"/>
                    <a:pt x="560" y="2097"/>
                  </a:cubicBezTo>
                  <a:cubicBezTo>
                    <a:pt x="571" y="2097"/>
                    <a:pt x="582" y="2097"/>
                    <a:pt x="594" y="2096"/>
                  </a:cubicBezTo>
                  <a:lnTo>
                    <a:pt x="594" y="2182"/>
                  </a:lnTo>
                  <a:cubicBezTo>
                    <a:pt x="594" y="2221"/>
                    <a:pt x="642" y="2249"/>
                    <a:pt x="689" y="2249"/>
                  </a:cubicBezTo>
                  <a:cubicBezTo>
                    <a:pt x="728" y="2249"/>
                    <a:pt x="776" y="2221"/>
                    <a:pt x="776" y="2182"/>
                  </a:cubicBezTo>
                  <a:lnTo>
                    <a:pt x="776" y="2096"/>
                  </a:lnTo>
                  <a:cubicBezTo>
                    <a:pt x="1082" y="2077"/>
                    <a:pt x="1311" y="1819"/>
                    <a:pt x="1302" y="1513"/>
                  </a:cubicBezTo>
                  <a:cubicBezTo>
                    <a:pt x="1302" y="1178"/>
                    <a:pt x="1091" y="1034"/>
                    <a:pt x="785" y="929"/>
                  </a:cubicBezTo>
                  <a:lnTo>
                    <a:pt x="785" y="450"/>
                  </a:lnTo>
                  <a:cubicBezTo>
                    <a:pt x="881" y="460"/>
                    <a:pt x="967" y="489"/>
                    <a:pt x="1044" y="536"/>
                  </a:cubicBezTo>
                  <a:cubicBezTo>
                    <a:pt x="1064" y="548"/>
                    <a:pt x="1085" y="554"/>
                    <a:pt x="1106" y="554"/>
                  </a:cubicBezTo>
                  <a:cubicBezTo>
                    <a:pt x="1153" y="554"/>
                    <a:pt x="1196" y="525"/>
                    <a:pt x="1216" y="479"/>
                  </a:cubicBezTo>
                  <a:cubicBezTo>
                    <a:pt x="1264" y="412"/>
                    <a:pt x="1264" y="316"/>
                    <a:pt x="1206" y="259"/>
                  </a:cubicBezTo>
                  <a:cubicBezTo>
                    <a:pt x="1082" y="173"/>
                    <a:pt x="929" y="134"/>
                    <a:pt x="785" y="134"/>
                  </a:cubicBezTo>
                  <a:lnTo>
                    <a:pt x="785" y="67"/>
                  </a:lnTo>
                  <a:cubicBezTo>
                    <a:pt x="785" y="29"/>
                    <a:pt x="737" y="0"/>
                    <a:pt x="689" y="0"/>
                  </a:cubicBezTo>
                  <a:close/>
                </a:path>
              </a:pathLst>
            </a:custGeom>
            <a:solidFill>
              <a:srgbClr val="E5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9898;p69"/>
            <p:cNvSpPr/>
            <p:nvPr/>
          </p:nvSpPr>
          <p:spPr>
            <a:xfrm>
              <a:off x="4167296" y="3354913"/>
              <a:ext cx="126941" cy="126678"/>
            </a:xfrm>
            <a:custGeom>
              <a:avLst/>
              <a:gdLst/>
              <a:ahLst/>
              <a:cxnLst/>
              <a:rect l="l" t="t" r="r" b="b"/>
              <a:pathLst>
                <a:path w="4834" h="4824" extrusionOk="0">
                  <a:moveTo>
                    <a:pt x="2422" y="0"/>
                  </a:moveTo>
                  <a:cubicBezTo>
                    <a:pt x="1092" y="0"/>
                    <a:pt x="10" y="1072"/>
                    <a:pt x="10" y="2412"/>
                  </a:cubicBezTo>
                  <a:cubicBezTo>
                    <a:pt x="1" y="3742"/>
                    <a:pt x="1082" y="4823"/>
                    <a:pt x="2412" y="4823"/>
                  </a:cubicBezTo>
                  <a:cubicBezTo>
                    <a:pt x="2418" y="4823"/>
                    <a:pt x="2424" y="4824"/>
                    <a:pt x="2430" y="4824"/>
                  </a:cubicBezTo>
                  <a:cubicBezTo>
                    <a:pt x="3752" y="4824"/>
                    <a:pt x="4824" y="3746"/>
                    <a:pt x="4834" y="2421"/>
                  </a:cubicBezTo>
                  <a:cubicBezTo>
                    <a:pt x="4834" y="1091"/>
                    <a:pt x="3762" y="10"/>
                    <a:pt x="2422" y="0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9899;p69"/>
            <p:cNvSpPr/>
            <p:nvPr/>
          </p:nvSpPr>
          <p:spPr>
            <a:xfrm>
              <a:off x="4167033" y="3354834"/>
              <a:ext cx="71926" cy="126757"/>
            </a:xfrm>
            <a:custGeom>
              <a:avLst/>
              <a:gdLst/>
              <a:ahLst/>
              <a:cxnLst/>
              <a:rect l="l" t="t" r="r" b="b"/>
              <a:pathLst>
                <a:path w="2739" h="4827" extrusionOk="0">
                  <a:moveTo>
                    <a:pt x="2416" y="1"/>
                  </a:moveTo>
                  <a:cubicBezTo>
                    <a:pt x="1108" y="1"/>
                    <a:pt x="10" y="1060"/>
                    <a:pt x="1" y="2405"/>
                  </a:cubicBezTo>
                  <a:cubicBezTo>
                    <a:pt x="1" y="3756"/>
                    <a:pt x="1107" y="4827"/>
                    <a:pt x="2422" y="4827"/>
                  </a:cubicBezTo>
                  <a:cubicBezTo>
                    <a:pt x="2523" y="4827"/>
                    <a:pt x="2626" y="4820"/>
                    <a:pt x="2728" y="4807"/>
                  </a:cubicBezTo>
                  <a:cubicBezTo>
                    <a:pt x="1523" y="4645"/>
                    <a:pt x="623" y="3621"/>
                    <a:pt x="633" y="2405"/>
                  </a:cubicBezTo>
                  <a:cubicBezTo>
                    <a:pt x="633" y="1190"/>
                    <a:pt x="1532" y="175"/>
                    <a:pt x="2738" y="22"/>
                  </a:cubicBezTo>
                  <a:cubicBezTo>
                    <a:pt x="2630" y="8"/>
                    <a:pt x="2522" y="1"/>
                    <a:pt x="2416" y="1"/>
                  </a:cubicBezTo>
                  <a:close/>
                </a:path>
              </a:pathLst>
            </a:custGeom>
            <a:solidFill>
              <a:srgbClr val="99A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9900;p69"/>
            <p:cNvSpPr/>
            <p:nvPr/>
          </p:nvSpPr>
          <p:spPr>
            <a:xfrm>
              <a:off x="4187647" y="3375264"/>
              <a:ext cx="86238" cy="86212"/>
            </a:xfrm>
            <a:custGeom>
              <a:avLst/>
              <a:gdLst/>
              <a:ahLst/>
              <a:cxnLst/>
              <a:rect l="l" t="t" r="r" b="b"/>
              <a:pathLst>
                <a:path w="3284" h="3283" extrusionOk="0">
                  <a:moveTo>
                    <a:pt x="1629" y="0"/>
                  </a:moveTo>
                  <a:cubicBezTo>
                    <a:pt x="728" y="0"/>
                    <a:pt x="1" y="733"/>
                    <a:pt x="1" y="1637"/>
                  </a:cubicBezTo>
                  <a:cubicBezTo>
                    <a:pt x="1" y="2536"/>
                    <a:pt x="728" y="3273"/>
                    <a:pt x="1637" y="3283"/>
                  </a:cubicBezTo>
                  <a:cubicBezTo>
                    <a:pt x="2546" y="3283"/>
                    <a:pt x="3283" y="2546"/>
                    <a:pt x="3283" y="1646"/>
                  </a:cubicBezTo>
                  <a:cubicBezTo>
                    <a:pt x="3283" y="737"/>
                    <a:pt x="2556" y="0"/>
                    <a:pt x="1647" y="0"/>
                  </a:cubicBezTo>
                  <a:cubicBezTo>
                    <a:pt x="1641" y="0"/>
                    <a:pt x="1635" y="0"/>
                    <a:pt x="1629" y="0"/>
                  </a:cubicBezTo>
                  <a:close/>
                </a:path>
              </a:pathLst>
            </a:custGeom>
            <a:solidFill>
              <a:srgbClr val="D1D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9901;p69"/>
            <p:cNvSpPr/>
            <p:nvPr/>
          </p:nvSpPr>
          <p:spPr>
            <a:xfrm>
              <a:off x="4187174" y="3375107"/>
              <a:ext cx="51785" cy="86212"/>
            </a:xfrm>
            <a:custGeom>
              <a:avLst/>
              <a:gdLst/>
              <a:ahLst/>
              <a:cxnLst/>
              <a:rect l="l" t="t" r="r" b="b"/>
              <a:pathLst>
                <a:path w="1972" h="3283" extrusionOk="0">
                  <a:moveTo>
                    <a:pt x="1636" y="0"/>
                  </a:moveTo>
                  <a:cubicBezTo>
                    <a:pt x="757" y="0"/>
                    <a:pt x="9" y="715"/>
                    <a:pt x="9" y="1633"/>
                  </a:cubicBezTo>
                  <a:cubicBezTo>
                    <a:pt x="1" y="2565"/>
                    <a:pt x="755" y="3282"/>
                    <a:pt x="1639" y="3282"/>
                  </a:cubicBezTo>
                  <a:cubicBezTo>
                    <a:pt x="1745" y="3282"/>
                    <a:pt x="1853" y="3272"/>
                    <a:pt x="1961" y="3251"/>
                  </a:cubicBezTo>
                  <a:cubicBezTo>
                    <a:pt x="1196" y="3097"/>
                    <a:pt x="650" y="2418"/>
                    <a:pt x="650" y="1633"/>
                  </a:cubicBezTo>
                  <a:cubicBezTo>
                    <a:pt x="650" y="858"/>
                    <a:pt x="1205" y="178"/>
                    <a:pt x="1971" y="35"/>
                  </a:cubicBezTo>
                  <a:cubicBezTo>
                    <a:pt x="1858" y="11"/>
                    <a:pt x="1746" y="0"/>
                    <a:pt x="1636" y="0"/>
                  </a:cubicBezTo>
                  <a:close/>
                </a:path>
              </a:pathLst>
            </a:custGeom>
            <a:solidFill>
              <a:srgbClr val="C0C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9902;p69"/>
            <p:cNvSpPr/>
            <p:nvPr/>
          </p:nvSpPr>
          <p:spPr>
            <a:xfrm>
              <a:off x="4213040" y="3389340"/>
              <a:ext cx="34453" cy="59085"/>
            </a:xfrm>
            <a:custGeom>
              <a:avLst/>
              <a:gdLst/>
              <a:ahLst/>
              <a:cxnLst/>
              <a:rect l="l" t="t" r="r" b="b"/>
              <a:pathLst>
                <a:path w="1312" h="2250" extrusionOk="0">
                  <a:moveTo>
                    <a:pt x="622" y="440"/>
                  </a:moveTo>
                  <a:lnTo>
                    <a:pt x="622" y="861"/>
                  </a:lnTo>
                  <a:cubicBezTo>
                    <a:pt x="450" y="794"/>
                    <a:pt x="402" y="737"/>
                    <a:pt x="402" y="632"/>
                  </a:cubicBezTo>
                  <a:cubicBezTo>
                    <a:pt x="402" y="517"/>
                    <a:pt x="508" y="460"/>
                    <a:pt x="622" y="440"/>
                  </a:cubicBezTo>
                  <a:close/>
                  <a:moveTo>
                    <a:pt x="766" y="1292"/>
                  </a:moveTo>
                  <a:cubicBezTo>
                    <a:pt x="938" y="1369"/>
                    <a:pt x="967" y="1445"/>
                    <a:pt x="967" y="1541"/>
                  </a:cubicBezTo>
                  <a:cubicBezTo>
                    <a:pt x="967" y="1665"/>
                    <a:pt x="881" y="1761"/>
                    <a:pt x="766" y="1771"/>
                  </a:cubicBezTo>
                  <a:lnTo>
                    <a:pt x="766" y="1292"/>
                  </a:lnTo>
                  <a:close/>
                  <a:moveTo>
                    <a:pt x="689" y="0"/>
                  </a:moveTo>
                  <a:cubicBezTo>
                    <a:pt x="651" y="0"/>
                    <a:pt x="603" y="29"/>
                    <a:pt x="603" y="67"/>
                  </a:cubicBezTo>
                  <a:lnTo>
                    <a:pt x="603" y="144"/>
                  </a:lnTo>
                  <a:cubicBezTo>
                    <a:pt x="278" y="182"/>
                    <a:pt x="67" y="354"/>
                    <a:pt x="67" y="680"/>
                  </a:cubicBezTo>
                  <a:cubicBezTo>
                    <a:pt x="67" y="1024"/>
                    <a:pt x="335" y="1129"/>
                    <a:pt x="594" y="1235"/>
                  </a:cubicBezTo>
                  <a:lnTo>
                    <a:pt x="594" y="1780"/>
                  </a:lnTo>
                  <a:cubicBezTo>
                    <a:pt x="460" y="1761"/>
                    <a:pt x="345" y="1694"/>
                    <a:pt x="249" y="1598"/>
                  </a:cubicBezTo>
                  <a:cubicBezTo>
                    <a:pt x="224" y="1580"/>
                    <a:pt x="196" y="1572"/>
                    <a:pt x="169" y="1572"/>
                  </a:cubicBezTo>
                  <a:cubicBezTo>
                    <a:pt x="124" y="1572"/>
                    <a:pt x="82" y="1595"/>
                    <a:pt x="58" y="1637"/>
                  </a:cubicBezTo>
                  <a:cubicBezTo>
                    <a:pt x="0" y="1713"/>
                    <a:pt x="0" y="1809"/>
                    <a:pt x="58" y="1876"/>
                  </a:cubicBezTo>
                  <a:cubicBezTo>
                    <a:pt x="201" y="2029"/>
                    <a:pt x="393" y="2106"/>
                    <a:pt x="594" y="2106"/>
                  </a:cubicBezTo>
                  <a:lnTo>
                    <a:pt x="594" y="2173"/>
                  </a:lnTo>
                  <a:cubicBezTo>
                    <a:pt x="594" y="2211"/>
                    <a:pt x="651" y="2249"/>
                    <a:pt x="689" y="2249"/>
                  </a:cubicBezTo>
                  <a:cubicBezTo>
                    <a:pt x="728" y="2249"/>
                    <a:pt x="785" y="2220"/>
                    <a:pt x="785" y="2173"/>
                  </a:cubicBezTo>
                  <a:lnTo>
                    <a:pt x="785" y="2096"/>
                  </a:lnTo>
                  <a:cubicBezTo>
                    <a:pt x="1082" y="2067"/>
                    <a:pt x="1311" y="1819"/>
                    <a:pt x="1302" y="1512"/>
                  </a:cubicBezTo>
                  <a:cubicBezTo>
                    <a:pt x="1302" y="1158"/>
                    <a:pt x="1082" y="1034"/>
                    <a:pt x="785" y="919"/>
                  </a:cubicBezTo>
                  <a:lnTo>
                    <a:pt x="785" y="440"/>
                  </a:lnTo>
                  <a:cubicBezTo>
                    <a:pt x="967" y="460"/>
                    <a:pt x="1034" y="546"/>
                    <a:pt x="1110" y="546"/>
                  </a:cubicBezTo>
                  <a:cubicBezTo>
                    <a:pt x="1187" y="546"/>
                    <a:pt x="1225" y="479"/>
                    <a:pt x="1244" y="412"/>
                  </a:cubicBezTo>
                  <a:cubicBezTo>
                    <a:pt x="1283" y="297"/>
                    <a:pt x="1206" y="230"/>
                    <a:pt x="1091" y="192"/>
                  </a:cubicBezTo>
                  <a:cubicBezTo>
                    <a:pt x="986" y="153"/>
                    <a:pt x="890" y="144"/>
                    <a:pt x="785" y="144"/>
                  </a:cubicBezTo>
                  <a:lnTo>
                    <a:pt x="785" y="67"/>
                  </a:lnTo>
                  <a:cubicBezTo>
                    <a:pt x="785" y="29"/>
                    <a:pt x="737" y="0"/>
                    <a:pt x="689" y="0"/>
                  </a:cubicBezTo>
                  <a:close/>
                </a:path>
              </a:pathLst>
            </a:custGeom>
            <a:solidFill>
              <a:srgbClr val="E5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9903;p69"/>
            <p:cNvSpPr/>
            <p:nvPr/>
          </p:nvSpPr>
          <p:spPr>
            <a:xfrm>
              <a:off x="3944637" y="3566017"/>
              <a:ext cx="142513" cy="160422"/>
            </a:xfrm>
            <a:custGeom>
              <a:avLst/>
              <a:gdLst/>
              <a:ahLst/>
              <a:cxnLst/>
              <a:rect l="l" t="t" r="r" b="b"/>
              <a:pathLst>
                <a:path w="5427" h="6109" extrusionOk="0">
                  <a:moveTo>
                    <a:pt x="3618" y="0"/>
                  </a:moveTo>
                  <a:lnTo>
                    <a:pt x="259" y="1254"/>
                  </a:lnTo>
                  <a:cubicBezTo>
                    <a:pt x="96" y="1311"/>
                    <a:pt x="0" y="1503"/>
                    <a:pt x="67" y="1675"/>
                  </a:cubicBezTo>
                  <a:lnTo>
                    <a:pt x="1646" y="5895"/>
                  </a:lnTo>
                  <a:cubicBezTo>
                    <a:pt x="1691" y="6022"/>
                    <a:pt x="1817" y="6108"/>
                    <a:pt x="1953" y="6108"/>
                  </a:cubicBezTo>
                  <a:cubicBezTo>
                    <a:pt x="1991" y="6108"/>
                    <a:pt x="2030" y="6101"/>
                    <a:pt x="2067" y="6087"/>
                  </a:cubicBezTo>
                  <a:lnTo>
                    <a:pt x="5427" y="4833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rgbClr val="7F9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9904;p69"/>
            <p:cNvSpPr/>
            <p:nvPr/>
          </p:nvSpPr>
          <p:spPr>
            <a:xfrm>
              <a:off x="3983843" y="3674313"/>
              <a:ext cx="103307" cy="52126"/>
            </a:xfrm>
            <a:custGeom>
              <a:avLst/>
              <a:gdLst/>
              <a:ahLst/>
              <a:cxnLst/>
              <a:rect l="l" t="t" r="r" b="b"/>
              <a:pathLst>
                <a:path w="3934" h="1985" extrusionOk="0">
                  <a:moveTo>
                    <a:pt x="3675" y="1"/>
                  </a:moveTo>
                  <a:lnTo>
                    <a:pt x="3608" y="30"/>
                  </a:lnTo>
                  <a:lnTo>
                    <a:pt x="0" y="1379"/>
                  </a:lnTo>
                  <a:lnTo>
                    <a:pt x="153" y="1771"/>
                  </a:lnTo>
                  <a:cubicBezTo>
                    <a:pt x="198" y="1898"/>
                    <a:pt x="324" y="1984"/>
                    <a:pt x="460" y="1984"/>
                  </a:cubicBezTo>
                  <a:cubicBezTo>
                    <a:pt x="498" y="1984"/>
                    <a:pt x="537" y="1977"/>
                    <a:pt x="574" y="1963"/>
                  </a:cubicBezTo>
                  <a:lnTo>
                    <a:pt x="3934" y="709"/>
                  </a:lnTo>
                  <a:lnTo>
                    <a:pt x="3675" y="1"/>
                  </a:ln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9905;p69"/>
            <p:cNvSpPr/>
            <p:nvPr/>
          </p:nvSpPr>
          <p:spPr>
            <a:xfrm>
              <a:off x="4082843" y="3493513"/>
              <a:ext cx="277489" cy="171294"/>
            </a:xfrm>
            <a:custGeom>
              <a:avLst/>
              <a:gdLst/>
              <a:ahLst/>
              <a:cxnLst/>
              <a:rect l="l" t="t" r="r" b="b"/>
              <a:pathLst>
                <a:path w="10567" h="6523" extrusionOk="0">
                  <a:moveTo>
                    <a:pt x="9408" y="0"/>
                  </a:moveTo>
                  <a:cubicBezTo>
                    <a:pt x="8987" y="0"/>
                    <a:pt x="8645" y="338"/>
                    <a:pt x="8605" y="378"/>
                  </a:cubicBezTo>
                  <a:lnTo>
                    <a:pt x="5829" y="2658"/>
                  </a:lnTo>
                  <a:lnTo>
                    <a:pt x="5829" y="2658"/>
                  </a:lnTo>
                  <a:cubicBezTo>
                    <a:pt x="5822" y="2578"/>
                    <a:pt x="5743" y="1881"/>
                    <a:pt x="4958" y="1881"/>
                  </a:cubicBezTo>
                  <a:cubicBezTo>
                    <a:pt x="4190" y="1877"/>
                    <a:pt x="3644" y="1871"/>
                    <a:pt x="3240" y="1871"/>
                  </a:cubicBezTo>
                  <a:cubicBezTo>
                    <a:pt x="2431" y="1871"/>
                    <a:pt x="2186" y="1897"/>
                    <a:pt x="1848" y="2024"/>
                  </a:cubicBezTo>
                  <a:lnTo>
                    <a:pt x="1" y="2780"/>
                  </a:lnTo>
                  <a:lnTo>
                    <a:pt x="1398" y="6522"/>
                  </a:lnTo>
                  <a:cubicBezTo>
                    <a:pt x="2489" y="6070"/>
                    <a:pt x="2444" y="6005"/>
                    <a:pt x="3480" y="6005"/>
                  </a:cubicBezTo>
                  <a:cubicBezTo>
                    <a:pt x="3825" y="6005"/>
                    <a:pt x="4291" y="6013"/>
                    <a:pt x="4958" y="6015"/>
                  </a:cubicBezTo>
                  <a:cubicBezTo>
                    <a:pt x="5552" y="5996"/>
                    <a:pt x="6116" y="5728"/>
                    <a:pt x="6518" y="5288"/>
                  </a:cubicBezTo>
                  <a:lnTo>
                    <a:pt x="9935" y="1632"/>
                  </a:lnTo>
                  <a:cubicBezTo>
                    <a:pt x="10050" y="1507"/>
                    <a:pt x="10567" y="828"/>
                    <a:pt x="9983" y="244"/>
                  </a:cubicBezTo>
                  <a:cubicBezTo>
                    <a:pt x="9788" y="64"/>
                    <a:pt x="9591" y="0"/>
                    <a:pt x="9408" y="0"/>
                  </a:cubicBezTo>
                  <a:close/>
                </a:path>
              </a:pathLst>
            </a:custGeom>
            <a:solidFill>
              <a:srgbClr val="829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9906;p69"/>
            <p:cNvSpPr/>
            <p:nvPr/>
          </p:nvSpPr>
          <p:spPr>
            <a:xfrm>
              <a:off x="4082843" y="3558454"/>
              <a:ext cx="56328" cy="106353"/>
            </a:xfrm>
            <a:custGeom>
              <a:avLst/>
              <a:gdLst/>
              <a:ahLst/>
              <a:cxnLst/>
              <a:rect l="l" t="t" r="r" b="b"/>
              <a:pathLst>
                <a:path w="2145" h="4050" extrusionOk="0">
                  <a:moveTo>
                    <a:pt x="747" y="1"/>
                  </a:moveTo>
                  <a:lnTo>
                    <a:pt x="1" y="307"/>
                  </a:lnTo>
                  <a:lnTo>
                    <a:pt x="1398" y="4049"/>
                  </a:lnTo>
                  <a:lnTo>
                    <a:pt x="2145" y="3743"/>
                  </a:lnTo>
                  <a:lnTo>
                    <a:pt x="747" y="1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9907;p69"/>
            <p:cNvSpPr/>
            <p:nvPr/>
          </p:nvSpPr>
          <p:spPr>
            <a:xfrm>
              <a:off x="4155977" y="3543880"/>
              <a:ext cx="79962" cy="50944"/>
            </a:xfrm>
            <a:custGeom>
              <a:avLst/>
              <a:gdLst/>
              <a:ahLst/>
              <a:cxnLst/>
              <a:rect l="l" t="t" r="r" b="b"/>
              <a:pathLst>
                <a:path w="3045" h="1940" extrusionOk="0">
                  <a:moveTo>
                    <a:pt x="2489" y="1"/>
                  </a:moveTo>
                  <a:lnTo>
                    <a:pt x="2489" y="1"/>
                  </a:lnTo>
                  <a:cubicBezTo>
                    <a:pt x="2556" y="336"/>
                    <a:pt x="2633" y="929"/>
                    <a:pt x="2422" y="1235"/>
                  </a:cubicBezTo>
                  <a:cubicBezTo>
                    <a:pt x="2290" y="1419"/>
                    <a:pt x="2118" y="1458"/>
                    <a:pt x="1670" y="1458"/>
                  </a:cubicBezTo>
                  <a:cubicBezTo>
                    <a:pt x="1370" y="1458"/>
                    <a:pt x="945" y="1440"/>
                    <a:pt x="326" y="1436"/>
                  </a:cubicBezTo>
                  <a:cubicBezTo>
                    <a:pt x="1" y="1436"/>
                    <a:pt x="1" y="1924"/>
                    <a:pt x="326" y="1924"/>
                  </a:cubicBezTo>
                  <a:cubicBezTo>
                    <a:pt x="837" y="1924"/>
                    <a:pt x="1239" y="1939"/>
                    <a:pt x="1562" y="1939"/>
                  </a:cubicBezTo>
                  <a:cubicBezTo>
                    <a:pt x="2219" y="1939"/>
                    <a:pt x="2551" y="1879"/>
                    <a:pt x="2815" y="1513"/>
                  </a:cubicBezTo>
                  <a:cubicBezTo>
                    <a:pt x="2958" y="1274"/>
                    <a:pt x="3044" y="1006"/>
                    <a:pt x="3044" y="738"/>
                  </a:cubicBezTo>
                  <a:cubicBezTo>
                    <a:pt x="3035" y="642"/>
                    <a:pt x="2958" y="154"/>
                    <a:pt x="2489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9908;p69"/>
            <p:cNvSpPr/>
            <p:nvPr/>
          </p:nvSpPr>
          <p:spPr>
            <a:xfrm>
              <a:off x="4038359" y="3553701"/>
              <a:ext cx="86500" cy="139756"/>
            </a:xfrm>
            <a:custGeom>
              <a:avLst/>
              <a:gdLst/>
              <a:ahLst/>
              <a:cxnLst/>
              <a:rect l="l" t="t" r="r" b="b"/>
              <a:pathLst>
                <a:path w="3294" h="5322" extrusionOk="0">
                  <a:moveTo>
                    <a:pt x="1358" y="0"/>
                  </a:moveTo>
                  <a:cubicBezTo>
                    <a:pt x="1324" y="0"/>
                    <a:pt x="1289" y="6"/>
                    <a:pt x="1255" y="19"/>
                  </a:cubicBezTo>
                  <a:lnTo>
                    <a:pt x="1" y="488"/>
                  </a:lnTo>
                  <a:lnTo>
                    <a:pt x="1800" y="5321"/>
                  </a:lnTo>
                  <a:lnTo>
                    <a:pt x="3063" y="4852"/>
                  </a:lnTo>
                  <a:cubicBezTo>
                    <a:pt x="3217" y="4795"/>
                    <a:pt x="3293" y="4623"/>
                    <a:pt x="3236" y="4479"/>
                  </a:cubicBezTo>
                  <a:lnTo>
                    <a:pt x="1628" y="192"/>
                  </a:lnTo>
                  <a:cubicBezTo>
                    <a:pt x="1583" y="73"/>
                    <a:pt x="1476" y="0"/>
                    <a:pt x="1358" y="0"/>
                  </a:cubicBezTo>
                  <a:close/>
                </a:path>
              </a:pathLst>
            </a:custGeom>
            <a:solidFill>
              <a:srgbClr val="E5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9909;p69"/>
            <p:cNvSpPr/>
            <p:nvPr/>
          </p:nvSpPr>
          <p:spPr>
            <a:xfrm>
              <a:off x="4078826" y="3658741"/>
              <a:ext cx="46034" cy="34716"/>
            </a:xfrm>
            <a:custGeom>
              <a:avLst/>
              <a:gdLst/>
              <a:ahLst/>
              <a:cxnLst/>
              <a:rect l="l" t="t" r="r" b="b"/>
              <a:pathLst>
                <a:path w="1753" h="1322" extrusionOk="0">
                  <a:moveTo>
                    <a:pt x="1513" y="0"/>
                  </a:moveTo>
                  <a:cubicBezTo>
                    <a:pt x="1484" y="48"/>
                    <a:pt x="1436" y="77"/>
                    <a:pt x="1379" y="96"/>
                  </a:cubicBezTo>
                  <a:lnTo>
                    <a:pt x="1" y="613"/>
                  </a:lnTo>
                  <a:lnTo>
                    <a:pt x="259" y="1321"/>
                  </a:lnTo>
                  <a:lnTo>
                    <a:pt x="1522" y="852"/>
                  </a:lnTo>
                  <a:cubicBezTo>
                    <a:pt x="1676" y="795"/>
                    <a:pt x="1752" y="623"/>
                    <a:pt x="1695" y="479"/>
                  </a:cubicBezTo>
                  <a:lnTo>
                    <a:pt x="1513" y="0"/>
                  </a:ln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10908;p69"/>
          <p:cNvGrpSpPr/>
          <p:nvPr/>
        </p:nvGrpSpPr>
        <p:grpSpPr>
          <a:xfrm>
            <a:off x="6682664" y="812259"/>
            <a:ext cx="394609" cy="328749"/>
            <a:chOff x="6179074" y="3368726"/>
            <a:chExt cx="394609" cy="328749"/>
          </a:xfrm>
        </p:grpSpPr>
        <p:sp>
          <p:nvSpPr>
            <p:cNvPr id="27" name="Google Shape;10909;p69"/>
            <p:cNvSpPr/>
            <p:nvPr/>
          </p:nvSpPr>
          <p:spPr>
            <a:xfrm>
              <a:off x="6363052" y="3421508"/>
              <a:ext cx="26418" cy="26155"/>
            </a:xfrm>
            <a:custGeom>
              <a:avLst/>
              <a:gdLst/>
              <a:ahLst/>
              <a:cxnLst/>
              <a:rect l="l" t="t" r="r" b="b"/>
              <a:pathLst>
                <a:path w="1006" h="996" extrusionOk="0">
                  <a:moveTo>
                    <a:pt x="0" y="0"/>
                  </a:moveTo>
                  <a:lnTo>
                    <a:pt x="0" y="995"/>
                  </a:lnTo>
                  <a:lnTo>
                    <a:pt x="1005" y="995"/>
                  </a:lnTo>
                  <a:lnTo>
                    <a:pt x="1005" y="0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0910;p69"/>
            <p:cNvSpPr/>
            <p:nvPr/>
          </p:nvSpPr>
          <p:spPr>
            <a:xfrm>
              <a:off x="6361791" y="3421508"/>
              <a:ext cx="28912" cy="19695"/>
            </a:xfrm>
            <a:custGeom>
              <a:avLst/>
              <a:gdLst/>
              <a:ahLst/>
              <a:cxnLst/>
              <a:rect l="l" t="t" r="r" b="b"/>
              <a:pathLst>
                <a:path w="1101" h="750" extrusionOk="0">
                  <a:moveTo>
                    <a:pt x="48" y="0"/>
                  </a:moveTo>
                  <a:lnTo>
                    <a:pt x="48" y="498"/>
                  </a:lnTo>
                  <a:cubicBezTo>
                    <a:pt x="48" y="546"/>
                    <a:pt x="29" y="603"/>
                    <a:pt x="0" y="641"/>
                  </a:cubicBezTo>
                  <a:cubicBezTo>
                    <a:pt x="177" y="713"/>
                    <a:pt x="364" y="749"/>
                    <a:pt x="551" y="749"/>
                  </a:cubicBezTo>
                  <a:cubicBezTo>
                    <a:pt x="737" y="749"/>
                    <a:pt x="924" y="713"/>
                    <a:pt x="1101" y="641"/>
                  </a:cubicBezTo>
                  <a:cubicBezTo>
                    <a:pt x="1072" y="603"/>
                    <a:pt x="1053" y="546"/>
                    <a:pt x="1053" y="498"/>
                  </a:cubicBezTo>
                  <a:lnTo>
                    <a:pt x="1053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0911;p69"/>
            <p:cNvSpPr/>
            <p:nvPr/>
          </p:nvSpPr>
          <p:spPr>
            <a:xfrm>
              <a:off x="6336660" y="3442096"/>
              <a:ext cx="79174" cy="97556"/>
            </a:xfrm>
            <a:custGeom>
              <a:avLst/>
              <a:gdLst/>
              <a:ahLst/>
              <a:cxnLst/>
              <a:rect l="l" t="t" r="r" b="b"/>
              <a:pathLst>
                <a:path w="3015" h="3715" extrusionOk="0">
                  <a:moveTo>
                    <a:pt x="737" y="1"/>
                  </a:moveTo>
                  <a:lnTo>
                    <a:pt x="278" y="231"/>
                  </a:lnTo>
                  <a:cubicBezTo>
                    <a:pt x="115" y="317"/>
                    <a:pt x="10" y="489"/>
                    <a:pt x="10" y="680"/>
                  </a:cubicBezTo>
                  <a:lnTo>
                    <a:pt x="10" y="2135"/>
                  </a:lnTo>
                  <a:cubicBezTo>
                    <a:pt x="0" y="2681"/>
                    <a:pt x="163" y="3207"/>
                    <a:pt x="469" y="3657"/>
                  </a:cubicBezTo>
                  <a:lnTo>
                    <a:pt x="508" y="3714"/>
                  </a:lnTo>
                  <a:lnTo>
                    <a:pt x="2508" y="3714"/>
                  </a:lnTo>
                  <a:lnTo>
                    <a:pt x="2546" y="3657"/>
                  </a:lnTo>
                  <a:cubicBezTo>
                    <a:pt x="2852" y="3207"/>
                    <a:pt x="3015" y="2681"/>
                    <a:pt x="3005" y="2135"/>
                  </a:cubicBezTo>
                  <a:lnTo>
                    <a:pt x="3005" y="680"/>
                  </a:lnTo>
                  <a:cubicBezTo>
                    <a:pt x="3005" y="489"/>
                    <a:pt x="2900" y="317"/>
                    <a:pt x="2737" y="231"/>
                  </a:cubicBezTo>
                  <a:lnTo>
                    <a:pt x="2278" y="1"/>
                  </a:lnTo>
                  <a:cubicBezTo>
                    <a:pt x="2111" y="203"/>
                    <a:pt x="1603" y="212"/>
                    <a:pt x="1523" y="212"/>
                  </a:cubicBezTo>
                  <a:cubicBezTo>
                    <a:pt x="1516" y="212"/>
                    <a:pt x="1512" y="211"/>
                    <a:pt x="1512" y="211"/>
                  </a:cubicBezTo>
                  <a:cubicBezTo>
                    <a:pt x="1512" y="211"/>
                    <a:pt x="1509" y="212"/>
                    <a:pt x="1502" y="212"/>
                  </a:cubicBezTo>
                  <a:cubicBezTo>
                    <a:pt x="1420" y="212"/>
                    <a:pt x="905" y="203"/>
                    <a:pt x="737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0912;p69"/>
            <p:cNvSpPr/>
            <p:nvPr/>
          </p:nvSpPr>
          <p:spPr>
            <a:xfrm>
              <a:off x="6349974" y="3539862"/>
              <a:ext cx="52546" cy="111605"/>
            </a:xfrm>
            <a:custGeom>
              <a:avLst/>
              <a:gdLst/>
              <a:ahLst/>
              <a:cxnLst/>
              <a:rect l="l" t="t" r="r" b="b"/>
              <a:pathLst>
                <a:path w="2001" h="4250" extrusionOk="0">
                  <a:moveTo>
                    <a:pt x="1" y="1"/>
                  </a:moveTo>
                  <a:lnTo>
                    <a:pt x="1" y="4250"/>
                  </a:lnTo>
                  <a:lnTo>
                    <a:pt x="2001" y="4250"/>
                  </a:lnTo>
                  <a:lnTo>
                    <a:pt x="2001" y="1"/>
                  </a:ln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0913;p69"/>
            <p:cNvSpPr/>
            <p:nvPr/>
          </p:nvSpPr>
          <p:spPr>
            <a:xfrm>
              <a:off x="6336897" y="3452915"/>
              <a:ext cx="13104" cy="86973"/>
            </a:xfrm>
            <a:custGeom>
              <a:avLst/>
              <a:gdLst/>
              <a:ahLst/>
              <a:cxnLst/>
              <a:rect l="l" t="t" r="r" b="b"/>
              <a:pathLst>
                <a:path w="499" h="3312" extrusionOk="0">
                  <a:moveTo>
                    <a:pt x="77" y="0"/>
                  </a:moveTo>
                  <a:cubicBezTo>
                    <a:pt x="20" y="77"/>
                    <a:pt x="1" y="173"/>
                    <a:pt x="1" y="268"/>
                  </a:cubicBezTo>
                  <a:lnTo>
                    <a:pt x="1" y="1723"/>
                  </a:lnTo>
                  <a:cubicBezTo>
                    <a:pt x="1" y="2269"/>
                    <a:pt x="154" y="2795"/>
                    <a:pt x="460" y="3245"/>
                  </a:cubicBezTo>
                  <a:lnTo>
                    <a:pt x="499" y="3312"/>
                  </a:lnTo>
                  <a:lnTo>
                    <a:pt x="499" y="575"/>
                  </a:lnTo>
                  <a:cubicBezTo>
                    <a:pt x="499" y="412"/>
                    <a:pt x="422" y="268"/>
                    <a:pt x="298" y="173"/>
                  </a:cubicBezTo>
                  <a:lnTo>
                    <a:pt x="77" y="0"/>
                  </a:ln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914;p69"/>
            <p:cNvSpPr/>
            <p:nvPr/>
          </p:nvSpPr>
          <p:spPr>
            <a:xfrm>
              <a:off x="6402494" y="3452915"/>
              <a:ext cx="13340" cy="86973"/>
            </a:xfrm>
            <a:custGeom>
              <a:avLst/>
              <a:gdLst/>
              <a:ahLst/>
              <a:cxnLst/>
              <a:rect l="l" t="t" r="r" b="b"/>
              <a:pathLst>
                <a:path w="508" h="3312" extrusionOk="0">
                  <a:moveTo>
                    <a:pt x="431" y="0"/>
                  </a:moveTo>
                  <a:lnTo>
                    <a:pt x="202" y="173"/>
                  </a:lnTo>
                  <a:cubicBezTo>
                    <a:pt x="77" y="268"/>
                    <a:pt x="1" y="412"/>
                    <a:pt x="1" y="575"/>
                  </a:cubicBezTo>
                  <a:lnTo>
                    <a:pt x="1" y="3312"/>
                  </a:lnTo>
                  <a:lnTo>
                    <a:pt x="39" y="3245"/>
                  </a:lnTo>
                  <a:cubicBezTo>
                    <a:pt x="345" y="2795"/>
                    <a:pt x="508" y="2269"/>
                    <a:pt x="508" y="1723"/>
                  </a:cubicBezTo>
                  <a:lnTo>
                    <a:pt x="508" y="268"/>
                  </a:lnTo>
                  <a:cubicBezTo>
                    <a:pt x="508" y="173"/>
                    <a:pt x="479" y="77"/>
                    <a:pt x="431" y="0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0915;p69"/>
            <p:cNvSpPr/>
            <p:nvPr/>
          </p:nvSpPr>
          <p:spPr>
            <a:xfrm>
              <a:off x="6356014" y="3434691"/>
              <a:ext cx="40493" cy="105198"/>
            </a:xfrm>
            <a:custGeom>
              <a:avLst/>
              <a:gdLst/>
              <a:ahLst/>
              <a:cxnLst/>
              <a:rect l="l" t="t" r="r" b="b"/>
              <a:pathLst>
                <a:path w="1542" h="4006" extrusionOk="0">
                  <a:moveTo>
                    <a:pt x="254" y="1"/>
                  </a:moveTo>
                  <a:cubicBezTo>
                    <a:pt x="242" y="1"/>
                    <a:pt x="230" y="5"/>
                    <a:pt x="220" y="15"/>
                  </a:cubicBezTo>
                  <a:lnTo>
                    <a:pt x="0" y="283"/>
                  </a:lnTo>
                  <a:lnTo>
                    <a:pt x="345" y="704"/>
                  </a:lnTo>
                  <a:cubicBezTo>
                    <a:pt x="367" y="732"/>
                    <a:pt x="399" y="747"/>
                    <a:pt x="431" y="747"/>
                  </a:cubicBezTo>
                  <a:cubicBezTo>
                    <a:pt x="455" y="747"/>
                    <a:pt x="478" y="739"/>
                    <a:pt x="498" y="723"/>
                  </a:cubicBezTo>
                  <a:lnTo>
                    <a:pt x="651" y="599"/>
                  </a:lnTo>
                  <a:lnTo>
                    <a:pt x="651" y="4006"/>
                  </a:lnTo>
                  <a:lnTo>
                    <a:pt x="900" y="4006"/>
                  </a:lnTo>
                  <a:lnTo>
                    <a:pt x="900" y="599"/>
                  </a:lnTo>
                  <a:lnTo>
                    <a:pt x="1043" y="723"/>
                  </a:lnTo>
                  <a:cubicBezTo>
                    <a:pt x="1063" y="739"/>
                    <a:pt x="1088" y="747"/>
                    <a:pt x="1113" y="747"/>
                  </a:cubicBezTo>
                  <a:cubicBezTo>
                    <a:pt x="1149" y="747"/>
                    <a:pt x="1184" y="732"/>
                    <a:pt x="1206" y="704"/>
                  </a:cubicBezTo>
                  <a:lnTo>
                    <a:pt x="1541" y="283"/>
                  </a:lnTo>
                  <a:lnTo>
                    <a:pt x="1331" y="15"/>
                  </a:lnTo>
                  <a:cubicBezTo>
                    <a:pt x="1321" y="5"/>
                    <a:pt x="1309" y="1"/>
                    <a:pt x="1297" y="1"/>
                  </a:cubicBezTo>
                  <a:cubicBezTo>
                    <a:pt x="1285" y="1"/>
                    <a:pt x="1273" y="5"/>
                    <a:pt x="1264" y="15"/>
                  </a:cubicBezTo>
                  <a:lnTo>
                    <a:pt x="775" y="503"/>
                  </a:lnTo>
                  <a:lnTo>
                    <a:pt x="287" y="15"/>
                  </a:lnTo>
                  <a:cubicBezTo>
                    <a:pt x="278" y="5"/>
                    <a:pt x="266" y="1"/>
                    <a:pt x="254" y="1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0916;p69"/>
            <p:cNvSpPr/>
            <p:nvPr/>
          </p:nvSpPr>
          <p:spPr>
            <a:xfrm>
              <a:off x="6373109" y="3552913"/>
              <a:ext cx="6775" cy="98554"/>
            </a:xfrm>
            <a:custGeom>
              <a:avLst/>
              <a:gdLst/>
              <a:ahLst/>
              <a:cxnLst/>
              <a:rect l="l" t="t" r="r" b="b"/>
              <a:pathLst>
                <a:path w="258" h="3753" extrusionOk="0">
                  <a:moveTo>
                    <a:pt x="139" y="0"/>
                  </a:moveTo>
                  <a:cubicBezTo>
                    <a:pt x="134" y="0"/>
                    <a:pt x="129" y="1"/>
                    <a:pt x="124" y="1"/>
                  </a:cubicBezTo>
                  <a:cubicBezTo>
                    <a:pt x="57" y="1"/>
                    <a:pt x="0" y="49"/>
                    <a:pt x="0" y="116"/>
                  </a:cubicBezTo>
                  <a:lnTo>
                    <a:pt x="0" y="3753"/>
                  </a:lnTo>
                  <a:lnTo>
                    <a:pt x="249" y="3753"/>
                  </a:lnTo>
                  <a:lnTo>
                    <a:pt x="249" y="126"/>
                  </a:lnTo>
                  <a:cubicBezTo>
                    <a:pt x="258" y="55"/>
                    <a:pt x="201" y="0"/>
                    <a:pt x="139" y="0"/>
                  </a:cubicBez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917;p69"/>
            <p:cNvSpPr/>
            <p:nvPr/>
          </p:nvSpPr>
          <p:spPr>
            <a:xfrm>
              <a:off x="6349974" y="3368726"/>
              <a:ext cx="52546" cy="59321"/>
            </a:xfrm>
            <a:custGeom>
              <a:avLst/>
              <a:gdLst/>
              <a:ahLst/>
              <a:cxnLst/>
              <a:rect l="l" t="t" r="r" b="b"/>
              <a:pathLst>
                <a:path w="2001" h="2259" extrusionOk="0">
                  <a:moveTo>
                    <a:pt x="757" y="0"/>
                  </a:moveTo>
                  <a:cubicBezTo>
                    <a:pt x="336" y="0"/>
                    <a:pt x="1" y="335"/>
                    <a:pt x="1" y="756"/>
                  </a:cubicBezTo>
                  <a:lnTo>
                    <a:pt x="1" y="1254"/>
                  </a:lnTo>
                  <a:cubicBezTo>
                    <a:pt x="1" y="1809"/>
                    <a:pt x="450" y="2259"/>
                    <a:pt x="1005" y="2259"/>
                  </a:cubicBezTo>
                  <a:cubicBezTo>
                    <a:pt x="1551" y="2259"/>
                    <a:pt x="2001" y="1809"/>
                    <a:pt x="2001" y="1254"/>
                  </a:cubicBezTo>
                  <a:lnTo>
                    <a:pt x="2001" y="756"/>
                  </a:lnTo>
                  <a:cubicBezTo>
                    <a:pt x="2001" y="335"/>
                    <a:pt x="1666" y="0"/>
                    <a:pt x="1254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918;p69"/>
            <p:cNvSpPr/>
            <p:nvPr/>
          </p:nvSpPr>
          <p:spPr>
            <a:xfrm>
              <a:off x="6349974" y="3368726"/>
              <a:ext cx="36213" cy="59269"/>
            </a:xfrm>
            <a:custGeom>
              <a:avLst/>
              <a:gdLst/>
              <a:ahLst/>
              <a:cxnLst/>
              <a:rect l="l" t="t" r="r" b="b"/>
              <a:pathLst>
                <a:path w="1379" h="2257" extrusionOk="0">
                  <a:moveTo>
                    <a:pt x="757" y="0"/>
                  </a:moveTo>
                  <a:cubicBezTo>
                    <a:pt x="345" y="0"/>
                    <a:pt x="1" y="335"/>
                    <a:pt x="10" y="756"/>
                  </a:cubicBezTo>
                  <a:lnTo>
                    <a:pt x="10" y="1254"/>
                  </a:lnTo>
                  <a:cubicBezTo>
                    <a:pt x="2" y="1828"/>
                    <a:pt x="478" y="2257"/>
                    <a:pt x="1005" y="2257"/>
                  </a:cubicBezTo>
                  <a:cubicBezTo>
                    <a:pt x="1129" y="2257"/>
                    <a:pt x="1255" y="2233"/>
                    <a:pt x="1379" y="2182"/>
                  </a:cubicBezTo>
                  <a:cubicBezTo>
                    <a:pt x="1005" y="2029"/>
                    <a:pt x="757" y="1666"/>
                    <a:pt x="757" y="1254"/>
                  </a:cubicBezTo>
                  <a:lnTo>
                    <a:pt x="757" y="756"/>
                  </a:lnTo>
                  <a:cubicBezTo>
                    <a:pt x="757" y="393"/>
                    <a:pt x="1015" y="77"/>
                    <a:pt x="1379" y="20"/>
                  </a:cubicBezTo>
                  <a:cubicBezTo>
                    <a:pt x="1340" y="10"/>
                    <a:pt x="1302" y="0"/>
                    <a:pt x="1254" y="0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919;p69"/>
            <p:cNvSpPr/>
            <p:nvPr/>
          </p:nvSpPr>
          <p:spPr>
            <a:xfrm>
              <a:off x="6349974" y="3368726"/>
              <a:ext cx="52546" cy="26418"/>
            </a:xfrm>
            <a:custGeom>
              <a:avLst/>
              <a:gdLst/>
              <a:ahLst/>
              <a:cxnLst/>
              <a:rect l="l" t="t" r="r" b="b"/>
              <a:pathLst>
                <a:path w="2001" h="1006" extrusionOk="0">
                  <a:moveTo>
                    <a:pt x="747" y="0"/>
                  </a:moveTo>
                  <a:cubicBezTo>
                    <a:pt x="336" y="0"/>
                    <a:pt x="1" y="335"/>
                    <a:pt x="1" y="756"/>
                  </a:cubicBezTo>
                  <a:cubicBezTo>
                    <a:pt x="1" y="756"/>
                    <a:pt x="757" y="1005"/>
                    <a:pt x="2001" y="1005"/>
                  </a:cubicBezTo>
                  <a:lnTo>
                    <a:pt x="2001" y="756"/>
                  </a:lnTo>
                  <a:cubicBezTo>
                    <a:pt x="2001" y="335"/>
                    <a:pt x="1666" y="0"/>
                    <a:pt x="125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920;p69"/>
            <p:cNvSpPr/>
            <p:nvPr/>
          </p:nvSpPr>
          <p:spPr>
            <a:xfrm>
              <a:off x="6349974" y="3368726"/>
              <a:ext cx="36213" cy="24159"/>
            </a:xfrm>
            <a:custGeom>
              <a:avLst/>
              <a:gdLst/>
              <a:ahLst/>
              <a:cxnLst/>
              <a:rect l="l" t="t" r="r" b="b"/>
              <a:pathLst>
                <a:path w="1379" h="920" extrusionOk="0">
                  <a:moveTo>
                    <a:pt x="757" y="0"/>
                  </a:moveTo>
                  <a:cubicBezTo>
                    <a:pt x="345" y="0"/>
                    <a:pt x="1" y="335"/>
                    <a:pt x="10" y="756"/>
                  </a:cubicBezTo>
                  <a:cubicBezTo>
                    <a:pt x="249" y="823"/>
                    <a:pt x="498" y="881"/>
                    <a:pt x="757" y="919"/>
                  </a:cubicBezTo>
                  <a:lnTo>
                    <a:pt x="757" y="756"/>
                  </a:lnTo>
                  <a:cubicBezTo>
                    <a:pt x="757" y="393"/>
                    <a:pt x="1015" y="77"/>
                    <a:pt x="1379" y="20"/>
                  </a:cubicBezTo>
                  <a:cubicBezTo>
                    <a:pt x="1340" y="10"/>
                    <a:pt x="1302" y="0"/>
                    <a:pt x="125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921;p69"/>
            <p:cNvSpPr/>
            <p:nvPr/>
          </p:nvSpPr>
          <p:spPr>
            <a:xfrm>
              <a:off x="6468354" y="3421508"/>
              <a:ext cx="26418" cy="26155"/>
            </a:xfrm>
            <a:custGeom>
              <a:avLst/>
              <a:gdLst/>
              <a:ahLst/>
              <a:cxnLst/>
              <a:rect l="l" t="t" r="r" b="b"/>
              <a:pathLst>
                <a:path w="1006" h="996" extrusionOk="0">
                  <a:moveTo>
                    <a:pt x="0" y="0"/>
                  </a:moveTo>
                  <a:lnTo>
                    <a:pt x="0" y="995"/>
                  </a:lnTo>
                  <a:lnTo>
                    <a:pt x="1005" y="995"/>
                  </a:lnTo>
                  <a:lnTo>
                    <a:pt x="1005" y="0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922;p69"/>
            <p:cNvSpPr/>
            <p:nvPr/>
          </p:nvSpPr>
          <p:spPr>
            <a:xfrm>
              <a:off x="6467094" y="3421508"/>
              <a:ext cx="28912" cy="19695"/>
            </a:xfrm>
            <a:custGeom>
              <a:avLst/>
              <a:gdLst/>
              <a:ahLst/>
              <a:cxnLst/>
              <a:rect l="l" t="t" r="r" b="b"/>
              <a:pathLst>
                <a:path w="1101" h="750" extrusionOk="0">
                  <a:moveTo>
                    <a:pt x="48" y="0"/>
                  </a:moveTo>
                  <a:lnTo>
                    <a:pt x="48" y="498"/>
                  </a:lnTo>
                  <a:cubicBezTo>
                    <a:pt x="48" y="546"/>
                    <a:pt x="29" y="603"/>
                    <a:pt x="0" y="641"/>
                  </a:cubicBezTo>
                  <a:cubicBezTo>
                    <a:pt x="177" y="713"/>
                    <a:pt x="364" y="749"/>
                    <a:pt x="551" y="749"/>
                  </a:cubicBezTo>
                  <a:cubicBezTo>
                    <a:pt x="737" y="749"/>
                    <a:pt x="924" y="713"/>
                    <a:pt x="1101" y="641"/>
                  </a:cubicBezTo>
                  <a:cubicBezTo>
                    <a:pt x="1063" y="603"/>
                    <a:pt x="1053" y="546"/>
                    <a:pt x="1053" y="498"/>
                  </a:cubicBezTo>
                  <a:lnTo>
                    <a:pt x="1053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923;p69"/>
            <p:cNvSpPr/>
            <p:nvPr/>
          </p:nvSpPr>
          <p:spPr>
            <a:xfrm>
              <a:off x="6441963" y="3442096"/>
              <a:ext cx="78938" cy="97556"/>
            </a:xfrm>
            <a:custGeom>
              <a:avLst/>
              <a:gdLst/>
              <a:ahLst/>
              <a:cxnLst/>
              <a:rect l="l" t="t" r="r" b="b"/>
              <a:pathLst>
                <a:path w="3006" h="3715" extrusionOk="0">
                  <a:moveTo>
                    <a:pt x="737" y="1"/>
                  </a:moveTo>
                  <a:lnTo>
                    <a:pt x="278" y="231"/>
                  </a:lnTo>
                  <a:cubicBezTo>
                    <a:pt x="115" y="317"/>
                    <a:pt x="0" y="489"/>
                    <a:pt x="0" y="680"/>
                  </a:cubicBezTo>
                  <a:lnTo>
                    <a:pt x="0" y="2135"/>
                  </a:lnTo>
                  <a:cubicBezTo>
                    <a:pt x="0" y="2681"/>
                    <a:pt x="163" y="3207"/>
                    <a:pt x="469" y="3657"/>
                  </a:cubicBezTo>
                  <a:lnTo>
                    <a:pt x="508" y="3714"/>
                  </a:lnTo>
                  <a:lnTo>
                    <a:pt x="2508" y="3714"/>
                  </a:lnTo>
                  <a:lnTo>
                    <a:pt x="2546" y="3657"/>
                  </a:lnTo>
                  <a:cubicBezTo>
                    <a:pt x="2852" y="3207"/>
                    <a:pt x="3005" y="2681"/>
                    <a:pt x="3005" y="2135"/>
                  </a:cubicBezTo>
                  <a:lnTo>
                    <a:pt x="3005" y="680"/>
                  </a:lnTo>
                  <a:cubicBezTo>
                    <a:pt x="3005" y="489"/>
                    <a:pt x="2900" y="317"/>
                    <a:pt x="2737" y="231"/>
                  </a:cubicBezTo>
                  <a:lnTo>
                    <a:pt x="2278" y="1"/>
                  </a:lnTo>
                  <a:cubicBezTo>
                    <a:pt x="2111" y="203"/>
                    <a:pt x="1595" y="212"/>
                    <a:pt x="1514" y="212"/>
                  </a:cubicBezTo>
                  <a:cubicBezTo>
                    <a:pt x="1507" y="212"/>
                    <a:pt x="1503" y="211"/>
                    <a:pt x="1503" y="211"/>
                  </a:cubicBezTo>
                  <a:cubicBezTo>
                    <a:pt x="1503" y="211"/>
                    <a:pt x="1499" y="212"/>
                    <a:pt x="1492" y="212"/>
                  </a:cubicBezTo>
                  <a:cubicBezTo>
                    <a:pt x="1412" y="212"/>
                    <a:pt x="905" y="203"/>
                    <a:pt x="737" y="1"/>
                  </a:cubicBezTo>
                  <a:close/>
                </a:path>
              </a:pathLst>
            </a:custGeom>
            <a:solidFill>
              <a:srgbClr val="6376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924;p69"/>
            <p:cNvSpPr/>
            <p:nvPr/>
          </p:nvSpPr>
          <p:spPr>
            <a:xfrm>
              <a:off x="6455277" y="3539862"/>
              <a:ext cx="52546" cy="111605"/>
            </a:xfrm>
            <a:custGeom>
              <a:avLst/>
              <a:gdLst/>
              <a:ahLst/>
              <a:cxnLst/>
              <a:rect l="l" t="t" r="r" b="b"/>
              <a:pathLst>
                <a:path w="2001" h="4250" extrusionOk="0">
                  <a:moveTo>
                    <a:pt x="1" y="1"/>
                  </a:moveTo>
                  <a:lnTo>
                    <a:pt x="1" y="4250"/>
                  </a:lnTo>
                  <a:lnTo>
                    <a:pt x="2001" y="4250"/>
                  </a:lnTo>
                  <a:lnTo>
                    <a:pt x="2001" y="1"/>
                  </a:ln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925;p69"/>
            <p:cNvSpPr/>
            <p:nvPr/>
          </p:nvSpPr>
          <p:spPr>
            <a:xfrm>
              <a:off x="6441963" y="3452915"/>
              <a:ext cx="13340" cy="86973"/>
            </a:xfrm>
            <a:custGeom>
              <a:avLst/>
              <a:gdLst/>
              <a:ahLst/>
              <a:cxnLst/>
              <a:rect l="l" t="t" r="r" b="b"/>
              <a:pathLst>
                <a:path w="508" h="3312" extrusionOk="0">
                  <a:moveTo>
                    <a:pt x="77" y="0"/>
                  </a:moveTo>
                  <a:cubicBezTo>
                    <a:pt x="29" y="77"/>
                    <a:pt x="0" y="173"/>
                    <a:pt x="0" y="268"/>
                  </a:cubicBezTo>
                  <a:lnTo>
                    <a:pt x="0" y="1723"/>
                  </a:lnTo>
                  <a:cubicBezTo>
                    <a:pt x="0" y="2269"/>
                    <a:pt x="163" y="2795"/>
                    <a:pt x="469" y="3245"/>
                  </a:cubicBezTo>
                  <a:lnTo>
                    <a:pt x="508" y="3312"/>
                  </a:lnTo>
                  <a:lnTo>
                    <a:pt x="508" y="575"/>
                  </a:lnTo>
                  <a:cubicBezTo>
                    <a:pt x="508" y="412"/>
                    <a:pt x="431" y="268"/>
                    <a:pt x="307" y="173"/>
                  </a:cubicBezTo>
                  <a:lnTo>
                    <a:pt x="77" y="0"/>
                  </a:lnTo>
                  <a:close/>
                </a:path>
              </a:pathLst>
            </a:custGeom>
            <a:solidFill>
              <a:srgbClr val="304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0926;p69"/>
            <p:cNvSpPr/>
            <p:nvPr/>
          </p:nvSpPr>
          <p:spPr>
            <a:xfrm>
              <a:off x="6507797" y="3452915"/>
              <a:ext cx="13104" cy="86973"/>
            </a:xfrm>
            <a:custGeom>
              <a:avLst/>
              <a:gdLst/>
              <a:ahLst/>
              <a:cxnLst/>
              <a:rect l="l" t="t" r="r" b="b"/>
              <a:pathLst>
                <a:path w="499" h="3312" extrusionOk="0">
                  <a:moveTo>
                    <a:pt x="422" y="0"/>
                  </a:moveTo>
                  <a:lnTo>
                    <a:pt x="202" y="173"/>
                  </a:lnTo>
                  <a:cubicBezTo>
                    <a:pt x="77" y="268"/>
                    <a:pt x="1" y="412"/>
                    <a:pt x="1" y="575"/>
                  </a:cubicBezTo>
                  <a:lnTo>
                    <a:pt x="1" y="3312"/>
                  </a:lnTo>
                  <a:lnTo>
                    <a:pt x="39" y="3245"/>
                  </a:lnTo>
                  <a:cubicBezTo>
                    <a:pt x="336" y="2795"/>
                    <a:pt x="498" y="2269"/>
                    <a:pt x="498" y="1723"/>
                  </a:cubicBezTo>
                  <a:lnTo>
                    <a:pt x="498" y="268"/>
                  </a:lnTo>
                  <a:cubicBezTo>
                    <a:pt x="498" y="173"/>
                    <a:pt x="470" y="77"/>
                    <a:pt x="422" y="0"/>
                  </a:cubicBezTo>
                  <a:close/>
                </a:path>
              </a:pathLst>
            </a:custGeom>
            <a:solidFill>
              <a:srgbClr val="304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0927;p69"/>
            <p:cNvSpPr/>
            <p:nvPr/>
          </p:nvSpPr>
          <p:spPr>
            <a:xfrm>
              <a:off x="6461317" y="3434691"/>
              <a:ext cx="40493" cy="105198"/>
            </a:xfrm>
            <a:custGeom>
              <a:avLst/>
              <a:gdLst/>
              <a:ahLst/>
              <a:cxnLst/>
              <a:rect l="l" t="t" r="r" b="b"/>
              <a:pathLst>
                <a:path w="1542" h="4006" extrusionOk="0">
                  <a:moveTo>
                    <a:pt x="244" y="1"/>
                  </a:moveTo>
                  <a:cubicBezTo>
                    <a:pt x="232" y="1"/>
                    <a:pt x="220" y="5"/>
                    <a:pt x="211" y="15"/>
                  </a:cubicBezTo>
                  <a:lnTo>
                    <a:pt x="0" y="283"/>
                  </a:lnTo>
                  <a:lnTo>
                    <a:pt x="335" y="704"/>
                  </a:lnTo>
                  <a:cubicBezTo>
                    <a:pt x="357" y="732"/>
                    <a:pt x="393" y="747"/>
                    <a:pt x="428" y="747"/>
                  </a:cubicBezTo>
                  <a:cubicBezTo>
                    <a:pt x="453" y="747"/>
                    <a:pt x="478" y="739"/>
                    <a:pt x="498" y="723"/>
                  </a:cubicBezTo>
                  <a:lnTo>
                    <a:pt x="641" y="599"/>
                  </a:lnTo>
                  <a:lnTo>
                    <a:pt x="641" y="4006"/>
                  </a:lnTo>
                  <a:lnTo>
                    <a:pt x="890" y="4006"/>
                  </a:lnTo>
                  <a:lnTo>
                    <a:pt x="890" y="599"/>
                  </a:lnTo>
                  <a:lnTo>
                    <a:pt x="1043" y="723"/>
                  </a:lnTo>
                  <a:cubicBezTo>
                    <a:pt x="1063" y="739"/>
                    <a:pt x="1087" y="747"/>
                    <a:pt x="1110" y="747"/>
                  </a:cubicBezTo>
                  <a:cubicBezTo>
                    <a:pt x="1142" y="747"/>
                    <a:pt x="1174" y="732"/>
                    <a:pt x="1197" y="704"/>
                  </a:cubicBezTo>
                  <a:lnTo>
                    <a:pt x="1541" y="283"/>
                  </a:lnTo>
                  <a:lnTo>
                    <a:pt x="1321" y="15"/>
                  </a:lnTo>
                  <a:cubicBezTo>
                    <a:pt x="1311" y="5"/>
                    <a:pt x="1299" y="1"/>
                    <a:pt x="1287" y="1"/>
                  </a:cubicBezTo>
                  <a:cubicBezTo>
                    <a:pt x="1275" y="1"/>
                    <a:pt x="1264" y="5"/>
                    <a:pt x="1254" y="15"/>
                  </a:cubicBezTo>
                  <a:lnTo>
                    <a:pt x="766" y="503"/>
                  </a:lnTo>
                  <a:lnTo>
                    <a:pt x="278" y="15"/>
                  </a:lnTo>
                  <a:cubicBezTo>
                    <a:pt x="268" y="5"/>
                    <a:pt x="256" y="1"/>
                    <a:pt x="244" y="1"/>
                  </a:cubicBezTo>
                  <a:close/>
                </a:path>
              </a:pathLst>
            </a:custGeom>
            <a:solidFill>
              <a:srgbClr val="304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928;p69"/>
            <p:cNvSpPr/>
            <p:nvPr/>
          </p:nvSpPr>
          <p:spPr>
            <a:xfrm>
              <a:off x="6478412" y="3552913"/>
              <a:ext cx="6539" cy="98554"/>
            </a:xfrm>
            <a:custGeom>
              <a:avLst/>
              <a:gdLst/>
              <a:ahLst/>
              <a:cxnLst/>
              <a:rect l="l" t="t" r="r" b="b"/>
              <a:pathLst>
                <a:path w="249" h="3753" extrusionOk="0">
                  <a:moveTo>
                    <a:pt x="131" y="0"/>
                  </a:moveTo>
                  <a:cubicBezTo>
                    <a:pt x="126" y="0"/>
                    <a:pt x="120" y="1"/>
                    <a:pt x="115" y="1"/>
                  </a:cubicBezTo>
                  <a:cubicBezTo>
                    <a:pt x="48" y="1"/>
                    <a:pt x="0" y="49"/>
                    <a:pt x="0" y="116"/>
                  </a:cubicBezTo>
                  <a:lnTo>
                    <a:pt x="0" y="3753"/>
                  </a:lnTo>
                  <a:lnTo>
                    <a:pt x="249" y="3753"/>
                  </a:lnTo>
                  <a:lnTo>
                    <a:pt x="249" y="126"/>
                  </a:lnTo>
                  <a:cubicBezTo>
                    <a:pt x="249" y="55"/>
                    <a:pt x="200" y="0"/>
                    <a:pt x="131" y="0"/>
                  </a:cubicBezTo>
                  <a:close/>
                </a:path>
              </a:pathLst>
            </a:custGeom>
            <a:solidFill>
              <a:srgbClr val="4B63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0929;p69"/>
            <p:cNvSpPr/>
            <p:nvPr/>
          </p:nvSpPr>
          <p:spPr>
            <a:xfrm>
              <a:off x="6455277" y="3368726"/>
              <a:ext cx="52546" cy="59321"/>
            </a:xfrm>
            <a:custGeom>
              <a:avLst/>
              <a:gdLst/>
              <a:ahLst/>
              <a:cxnLst/>
              <a:rect l="l" t="t" r="r" b="b"/>
              <a:pathLst>
                <a:path w="2001" h="2259" extrusionOk="0">
                  <a:moveTo>
                    <a:pt x="747" y="0"/>
                  </a:moveTo>
                  <a:cubicBezTo>
                    <a:pt x="335" y="0"/>
                    <a:pt x="1" y="335"/>
                    <a:pt x="1" y="756"/>
                  </a:cubicBezTo>
                  <a:lnTo>
                    <a:pt x="1" y="1254"/>
                  </a:lnTo>
                  <a:cubicBezTo>
                    <a:pt x="1" y="1809"/>
                    <a:pt x="441" y="2259"/>
                    <a:pt x="996" y="2259"/>
                  </a:cubicBezTo>
                  <a:cubicBezTo>
                    <a:pt x="1551" y="2259"/>
                    <a:pt x="2001" y="1809"/>
                    <a:pt x="2001" y="1254"/>
                  </a:cubicBezTo>
                  <a:lnTo>
                    <a:pt x="2001" y="756"/>
                  </a:lnTo>
                  <a:cubicBezTo>
                    <a:pt x="2001" y="335"/>
                    <a:pt x="1666" y="0"/>
                    <a:pt x="1254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0930;p69"/>
            <p:cNvSpPr/>
            <p:nvPr/>
          </p:nvSpPr>
          <p:spPr>
            <a:xfrm>
              <a:off x="6455277" y="3368726"/>
              <a:ext cx="36213" cy="59269"/>
            </a:xfrm>
            <a:custGeom>
              <a:avLst/>
              <a:gdLst/>
              <a:ahLst/>
              <a:cxnLst/>
              <a:rect l="l" t="t" r="r" b="b"/>
              <a:pathLst>
                <a:path w="1379" h="2257" extrusionOk="0">
                  <a:moveTo>
                    <a:pt x="757" y="0"/>
                  </a:moveTo>
                  <a:cubicBezTo>
                    <a:pt x="335" y="0"/>
                    <a:pt x="1" y="335"/>
                    <a:pt x="1" y="756"/>
                  </a:cubicBezTo>
                  <a:lnTo>
                    <a:pt x="1" y="1254"/>
                  </a:lnTo>
                  <a:cubicBezTo>
                    <a:pt x="1" y="1828"/>
                    <a:pt x="471" y="2257"/>
                    <a:pt x="1001" y="2257"/>
                  </a:cubicBezTo>
                  <a:cubicBezTo>
                    <a:pt x="1126" y="2257"/>
                    <a:pt x="1253" y="2233"/>
                    <a:pt x="1379" y="2182"/>
                  </a:cubicBezTo>
                  <a:cubicBezTo>
                    <a:pt x="996" y="2029"/>
                    <a:pt x="747" y="1666"/>
                    <a:pt x="747" y="1254"/>
                  </a:cubicBezTo>
                  <a:lnTo>
                    <a:pt x="747" y="756"/>
                  </a:lnTo>
                  <a:cubicBezTo>
                    <a:pt x="747" y="393"/>
                    <a:pt x="1015" y="77"/>
                    <a:pt x="1379" y="20"/>
                  </a:cubicBezTo>
                  <a:cubicBezTo>
                    <a:pt x="1331" y="10"/>
                    <a:pt x="1293" y="0"/>
                    <a:pt x="1254" y="0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0931;p69"/>
            <p:cNvSpPr/>
            <p:nvPr/>
          </p:nvSpPr>
          <p:spPr>
            <a:xfrm>
              <a:off x="6455277" y="3368726"/>
              <a:ext cx="52546" cy="26418"/>
            </a:xfrm>
            <a:custGeom>
              <a:avLst/>
              <a:gdLst/>
              <a:ahLst/>
              <a:cxnLst/>
              <a:rect l="l" t="t" r="r" b="b"/>
              <a:pathLst>
                <a:path w="2001" h="1006" extrusionOk="0">
                  <a:moveTo>
                    <a:pt x="747" y="0"/>
                  </a:moveTo>
                  <a:cubicBezTo>
                    <a:pt x="335" y="0"/>
                    <a:pt x="1" y="335"/>
                    <a:pt x="1" y="756"/>
                  </a:cubicBezTo>
                  <a:cubicBezTo>
                    <a:pt x="1" y="756"/>
                    <a:pt x="747" y="1005"/>
                    <a:pt x="2001" y="1005"/>
                  </a:cubicBezTo>
                  <a:lnTo>
                    <a:pt x="2001" y="756"/>
                  </a:lnTo>
                  <a:cubicBezTo>
                    <a:pt x="2001" y="335"/>
                    <a:pt x="1666" y="0"/>
                    <a:pt x="124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0932;p69"/>
            <p:cNvSpPr/>
            <p:nvPr/>
          </p:nvSpPr>
          <p:spPr>
            <a:xfrm>
              <a:off x="6455277" y="3368726"/>
              <a:ext cx="36213" cy="24159"/>
            </a:xfrm>
            <a:custGeom>
              <a:avLst/>
              <a:gdLst/>
              <a:ahLst/>
              <a:cxnLst/>
              <a:rect l="l" t="t" r="r" b="b"/>
              <a:pathLst>
                <a:path w="1379" h="920" extrusionOk="0">
                  <a:moveTo>
                    <a:pt x="757" y="0"/>
                  </a:moveTo>
                  <a:cubicBezTo>
                    <a:pt x="335" y="0"/>
                    <a:pt x="1" y="335"/>
                    <a:pt x="1" y="756"/>
                  </a:cubicBezTo>
                  <a:cubicBezTo>
                    <a:pt x="249" y="823"/>
                    <a:pt x="498" y="881"/>
                    <a:pt x="757" y="919"/>
                  </a:cubicBezTo>
                  <a:lnTo>
                    <a:pt x="747" y="756"/>
                  </a:lnTo>
                  <a:cubicBezTo>
                    <a:pt x="747" y="393"/>
                    <a:pt x="1015" y="77"/>
                    <a:pt x="1379" y="20"/>
                  </a:cubicBezTo>
                  <a:cubicBezTo>
                    <a:pt x="1331" y="10"/>
                    <a:pt x="1293" y="0"/>
                    <a:pt x="125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933;p69"/>
            <p:cNvSpPr/>
            <p:nvPr/>
          </p:nvSpPr>
          <p:spPr>
            <a:xfrm>
              <a:off x="6257985" y="3421508"/>
              <a:ext cx="26181" cy="26155"/>
            </a:xfrm>
            <a:custGeom>
              <a:avLst/>
              <a:gdLst/>
              <a:ahLst/>
              <a:cxnLst/>
              <a:rect l="l" t="t" r="r" b="b"/>
              <a:pathLst>
                <a:path w="997" h="996" extrusionOk="0">
                  <a:moveTo>
                    <a:pt x="1" y="0"/>
                  </a:moveTo>
                  <a:lnTo>
                    <a:pt x="1" y="995"/>
                  </a:lnTo>
                  <a:lnTo>
                    <a:pt x="996" y="995"/>
                  </a:lnTo>
                  <a:lnTo>
                    <a:pt x="996" y="0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0934;p69"/>
            <p:cNvSpPr/>
            <p:nvPr/>
          </p:nvSpPr>
          <p:spPr>
            <a:xfrm>
              <a:off x="6256725" y="3421508"/>
              <a:ext cx="28676" cy="19695"/>
            </a:xfrm>
            <a:custGeom>
              <a:avLst/>
              <a:gdLst/>
              <a:ahLst/>
              <a:cxnLst/>
              <a:rect l="l" t="t" r="r" b="b"/>
              <a:pathLst>
                <a:path w="1092" h="750" extrusionOk="0">
                  <a:moveTo>
                    <a:pt x="49" y="0"/>
                  </a:moveTo>
                  <a:lnTo>
                    <a:pt x="49" y="498"/>
                  </a:lnTo>
                  <a:cubicBezTo>
                    <a:pt x="49" y="546"/>
                    <a:pt x="30" y="603"/>
                    <a:pt x="1" y="641"/>
                  </a:cubicBezTo>
                  <a:cubicBezTo>
                    <a:pt x="173" y="713"/>
                    <a:pt x="360" y="749"/>
                    <a:pt x="547" y="749"/>
                  </a:cubicBezTo>
                  <a:cubicBezTo>
                    <a:pt x="733" y="749"/>
                    <a:pt x="920" y="713"/>
                    <a:pt x="1092" y="641"/>
                  </a:cubicBezTo>
                  <a:cubicBezTo>
                    <a:pt x="1063" y="603"/>
                    <a:pt x="1044" y="546"/>
                    <a:pt x="1044" y="498"/>
                  </a:cubicBezTo>
                  <a:lnTo>
                    <a:pt x="1044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0935;p69"/>
            <p:cNvSpPr/>
            <p:nvPr/>
          </p:nvSpPr>
          <p:spPr>
            <a:xfrm>
              <a:off x="6231594" y="3442096"/>
              <a:ext cx="78964" cy="97556"/>
            </a:xfrm>
            <a:custGeom>
              <a:avLst/>
              <a:gdLst/>
              <a:ahLst/>
              <a:cxnLst/>
              <a:rect l="l" t="t" r="r" b="b"/>
              <a:pathLst>
                <a:path w="3007" h="3715" extrusionOk="0">
                  <a:moveTo>
                    <a:pt x="738" y="1"/>
                  </a:moveTo>
                  <a:lnTo>
                    <a:pt x="279" y="231"/>
                  </a:lnTo>
                  <a:cubicBezTo>
                    <a:pt x="106" y="317"/>
                    <a:pt x="1" y="489"/>
                    <a:pt x="1" y="680"/>
                  </a:cubicBezTo>
                  <a:lnTo>
                    <a:pt x="1" y="2135"/>
                  </a:lnTo>
                  <a:cubicBezTo>
                    <a:pt x="1" y="2681"/>
                    <a:pt x="164" y="3207"/>
                    <a:pt x="460" y="3657"/>
                  </a:cubicBezTo>
                  <a:lnTo>
                    <a:pt x="499" y="3714"/>
                  </a:lnTo>
                  <a:lnTo>
                    <a:pt x="2508" y="3714"/>
                  </a:lnTo>
                  <a:lnTo>
                    <a:pt x="2537" y="3657"/>
                  </a:lnTo>
                  <a:cubicBezTo>
                    <a:pt x="2843" y="3207"/>
                    <a:pt x="3006" y="2681"/>
                    <a:pt x="3006" y="2135"/>
                  </a:cubicBezTo>
                  <a:lnTo>
                    <a:pt x="3006" y="680"/>
                  </a:lnTo>
                  <a:cubicBezTo>
                    <a:pt x="3006" y="489"/>
                    <a:pt x="2901" y="317"/>
                    <a:pt x="2729" y="231"/>
                  </a:cubicBezTo>
                  <a:lnTo>
                    <a:pt x="2269" y="1"/>
                  </a:lnTo>
                  <a:cubicBezTo>
                    <a:pt x="2102" y="203"/>
                    <a:pt x="1594" y="212"/>
                    <a:pt x="1514" y="212"/>
                  </a:cubicBezTo>
                  <a:cubicBezTo>
                    <a:pt x="1507" y="212"/>
                    <a:pt x="1504" y="211"/>
                    <a:pt x="1504" y="211"/>
                  </a:cubicBezTo>
                  <a:cubicBezTo>
                    <a:pt x="1504" y="211"/>
                    <a:pt x="1500" y="212"/>
                    <a:pt x="1493" y="212"/>
                  </a:cubicBezTo>
                  <a:cubicBezTo>
                    <a:pt x="1413" y="212"/>
                    <a:pt x="905" y="203"/>
                    <a:pt x="738" y="1"/>
                  </a:cubicBezTo>
                  <a:close/>
                </a:path>
              </a:pathLst>
            </a:custGeom>
            <a:solidFill>
              <a:srgbClr val="BCC4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0936;p69"/>
            <p:cNvSpPr/>
            <p:nvPr/>
          </p:nvSpPr>
          <p:spPr>
            <a:xfrm>
              <a:off x="6244672" y="3539862"/>
              <a:ext cx="52809" cy="111605"/>
            </a:xfrm>
            <a:custGeom>
              <a:avLst/>
              <a:gdLst/>
              <a:ahLst/>
              <a:cxnLst/>
              <a:rect l="l" t="t" r="r" b="b"/>
              <a:pathLst>
                <a:path w="2011" h="4250" extrusionOk="0">
                  <a:moveTo>
                    <a:pt x="1" y="1"/>
                  </a:moveTo>
                  <a:lnTo>
                    <a:pt x="1" y="4250"/>
                  </a:lnTo>
                  <a:lnTo>
                    <a:pt x="2010" y="4250"/>
                  </a:lnTo>
                  <a:lnTo>
                    <a:pt x="2010" y="1"/>
                  </a:ln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0937;p69"/>
            <p:cNvSpPr/>
            <p:nvPr/>
          </p:nvSpPr>
          <p:spPr>
            <a:xfrm>
              <a:off x="6231594" y="3452915"/>
              <a:ext cx="13104" cy="86973"/>
            </a:xfrm>
            <a:custGeom>
              <a:avLst/>
              <a:gdLst/>
              <a:ahLst/>
              <a:cxnLst/>
              <a:rect l="l" t="t" r="r" b="b"/>
              <a:pathLst>
                <a:path w="499" h="3312" extrusionOk="0">
                  <a:moveTo>
                    <a:pt x="78" y="0"/>
                  </a:moveTo>
                  <a:cubicBezTo>
                    <a:pt x="30" y="77"/>
                    <a:pt x="1" y="173"/>
                    <a:pt x="1" y="268"/>
                  </a:cubicBezTo>
                  <a:lnTo>
                    <a:pt x="1" y="1723"/>
                  </a:lnTo>
                  <a:cubicBezTo>
                    <a:pt x="1" y="2269"/>
                    <a:pt x="164" y="2795"/>
                    <a:pt x="460" y="3245"/>
                  </a:cubicBezTo>
                  <a:lnTo>
                    <a:pt x="499" y="3312"/>
                  </a:lnTo>
                  <a:lnTo>
                    <a:pt x="499" y="575"/>
                  </a:lnTo>
                  <a:cubicBezTo>
                    <a:pt x="499" y="412"/>
                    <a:pt x="432" y="268"/>
                    <a:pt x="307" y="173"/>
                  </a:cubicBezTo>
                  <a:lnTo>
                    <a:pt x="78" y="0"/>
                  </a:lnTo>
                  <a:close/>
                </a:path>
              </a:pathLst>
            </a:custGeom>
            <a:solidFill>
              <a:srgbClr val="D2DB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0938;p69"/>
            <p:cNvSpPr/>
            <p:nvPr/>
          </p:nvSpPr>
          <p:spPr>
            <a:xfrm>
              <a:off x="6297454" y="3452915"/>
              <a:ext cx="13104" cy="86973"/>
            </a:xfrm>
            <a:custGeom>
              <a:avLst/>
              <a:gdLst/>
              <a:ahLst/>
              <a:cxnLst/>
              <a:rect l="l" t="t" r="r" b="b"/>
              <a:pathLst>
                <a:path w="499" h="3312" extrusionOk="0">
                  <a:moveTo>
                    <a:pt x="421" y="0"/>
                  </a:moveTo>
                  <a:lnTo>
                    <a:pt x="201" y="173"/>
                  </a:lnTo>
                  <a:cubicBezTo>
                    <a:pt x="67" y="268"/>
                    <a:pt x="0" y="412"/>
                    <a:pt x="0" y="575"/>
                  </a:cubicBezTo>
                  <a:lnTo>
                    <a:pt x="0" y="3312"/>
                  </a:lnTo>
                  <a:lnTo>
                    <a:pt x="39" y="3245"/>
                  </a:lnTo>
                  <a:cubicBezTo>
                    <a:pt x="335" y="2795"/>
                    <a:pt x="498" y="2269"/>
                    <a:pt x="498" y="1723"/>
                  </a:cubicBezTo>
                  <a:lnTo>
                    <a:pt x="498" y="268"/>
                  </a:lnTo>
                  <a:cubicBezTo>
                    <a:pt x="498" y="173"/>
                    <a:pt x="469" y="77"/>
                    <a:pt x="421" y="0"/>
                  </a:cubicBezTo>
                  <a:close/>
                </a:path>
              </a:pathLst>
            </a:custGeom>
            <a:solidFill>
              <a:srgbClr val="D2DB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0939;p69"/>
            <p:cNvSpPr/>
            <p:nvPr/>
          </p:nvSpPr>
          <p:spPr>
            <a:xfrm>
              <a:off x="6250948" y="3434691"/>
              <a:ext cx="40257" cy="105198"/>
            </a:xfrm>
            <a:custGeom>
              <a:avLst/>
              <a:gdLst/>
              <a:ahLst/>
              <a:cxnLst/>
              <a:rect l="l" t="t" r="r" b="b"/>
              <a:pathLst>
                <a:path w="1533" h="4006" extrusionOk="0">
                  <a:moveTo>
                    <a:pt x="245" y="1"/>
                  </a:moveTo>
                  <a:cubicBezTo>
                    <a:pt x="233" y="1"/>
                    <a:pt x="221" y="5"/>
                    <a:pt x="211" y="15"/>
                  </a:cubicBezTo>
                  <a:lnTo>
                    <a:pt x="1" y="283"/>
                  </a:lnTo>
                  <a:lnTo>
                    <a:pt x="336" y="704"/>
                  </a:lnTo>
                  <a:cubicBezTo>
                    <a:pt x="358" y="732"/>
                    <a:pt x="393" y="747"/>
                    <a:pt x="428" y="747"/>
                  </a:cubicBezTo>
                  <a:cubicBezTo>
                    <a:pt x="454" y="747"/>
                    <a:pt x="479" y="739"/>
                    <a:pt x="499" y="723"/>
                  </a:cubicBezTo>
                  <a:lnTo>
                    <a:pt x="642" y="599"/>
                  </a:lnTo>
                  <a:lnTo>
                    <a:pt x="642" y="4006"/>
                  </a:lnTo>
                  <a:lnTo>
                    <a:pt x="891" y="4006"/>
                  </a:lnTo>
                  <a:lnTo>
                    <a:pt x="891" y="599"/>
                  </a:lnTo>
                  <a:lnTo>
                    <a:pt x="1044" y="723"/>
                  </a:lnTo>
                  <a:cubicBezTo>
                    <a:pt x="1064" y="739"/>
                    <a:pt x="1087" y="747"/>
                    <a:pt x="1110" y="747"/>
                  </a:cubicBezTo>
                  <a:cubicBezTo>
                    <a:pt x="1143" y="747"/>
                    <a:pt x="1175" y="732"/>
                    <a:pt x="1197" y="704"/>
                  </a:cubicBezTo>
                  <a:lnTo>
                    <a:pt x="1532" y="283"/>
                  </a:lnTo>
                  <a:lnTo>
                    <a:pt x="1322" y="15"/>
                  </a:lnTo>
                  <a:cubicBezTo>
                    <a:pt x="1312" y="5"/>
                    <a:pt x="1300" y="1"/>
                    <a:pt x="1288" y="1"/>
                  </a:cubicBezTo>
                  <a:cubicBezTo>
                    <a:pt x="1276" y="1"/>
                    <a:pt x="1264" y="5"/>
                    <a:pt x="1255" y="15"/>
                  </a:cubicBezTo>
                  <a:lnTo>
                    <a:pt x="767" y="503"/>
                  </a:lnTo>
                  <a:lnTo>
                    <a:pt x="278" y="15"/>
                  </a:lnTo>
                  <a:cubicBezTo>
                    <a:pt x="269" y="5"/>
                    <a:pt x="257" y="1"/>
                    <a:pt x="245" y="1"/>
                  </a:cubicBezTo>
                  <a:close/>
                </a:path>
              </a:pathLst>
            </a:custGeom>
            <a:solidFill>
              <a:srgbClr val="D2DB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0940;p69"/>
            <p:cNvSpPr/>
            <p:nvPr/>
          </p:nvSpPr>
          <p:spPr>
            <a:xfrm>
              <a:off x="6268043" y="3552913"/>
              <a:ext cx="6565" cy="98554"/>
            </a:xfrm>
            <a:custGeom>
              <a:avLst/>
              <a:gdLst/>
              <a:ahLst/>
              <a:cxnLst/>
              <a:rect l="l" t="t" r="r" b="b"/>
              <a:pathLst>
                <a:path w="250" h="3753" extrusionOk="0">
                  <a:moveTo>
                    <a:pt x="132" y="0"/>
                  </a:moveTo>
                  <a:cubicBezTo>
                    <a:pt x="127" y="0"/>
                    <a:pt x="121" y="1"/>
                    <a:pt x="116" y="1"/>
                  </a:cubicBezTo>
                  <a:cubicBezTo>
                    <a:pt x="49" y="1"/>
                    <a:pt x="1" y="49"/>
                    <a:pt x="1" y="116"/>
                  </a:cubicBezTo>
                  <a:lnTo>
                    <a:pt x="1" y="3753"/>
                  </a:lnTo>
                  <a:lnTo>
                    <a:pt x="249" y="3753"/>
                  </a:lnTo>
                  <a:lnTo>
                    <a:pt x="249" y="126"/>
                  </a:lnTo>
                  <a:cubicBezTo>
                    <a:pt x="249" y="55"/>
                    <a:pt x="200" y="0"/>
                    <a:pt x="132" y="0"/>
                  </a:cubicBezTo>
                  <a:close/>
                </a:path>
              </a:pathLst>
            </a:custGeom>
            <a:solidFill>
              <a:srgbClr val="4B63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0941;p69"/>
            <p:cNvSpPr/>
            <p:nvPr/>
          </p:nvSpPr>
          <p:spPr>
            <a:xfrm>
              <a:off x="6244672" y="3368726"/>
              <a:ext cx="52809" cy="59321"/>
            </a:xfrm>
            <a:custGeom>
              <a:avLst/>
              <a:gdLst/>
              <a:ahLst/>
              <a:cxnLst/>
              <a:rect l="l" t="t" r="r" b="b"/>
              <a:pathLst>
                <a:path w="2011" h="2259" extrusionOk="0">
                  <a:moveTo>
                    <a:pt x="757" y="0"/>
                  </a:moveTo>
                  <a:cubicBezTo>
                    <a:pt x="345" y="0"/>
                    <a:pt x="1" y="335"/>
                    <a:pt x="1" y="756"/>
                  </a:cubicBezTo>
                  <a:lnTo>
                    <a:pt x="1" y="1254"/>
                  </a:lnTo>
                  <a:cubicBezTo>
                    <a:pt x="1" y="1809"/>
                    <a:pt x="450" y="2259"/>
                    <a:pt x="1006" y="2259"/>
                  </a:cubicBezTo>
                  <a:cubicBezTo>
                    <a:pt x="1561" y="2259"/>
                    <a:pt x="2010" y="1809"/>
                    <a:pt x="2010" y="1254"/>
                  </a:cubicBezTo>
                  <a:lnTo>
                    <a:pt x="2010" y="756"/>
                  </a:lnTo>
                  <a:cubicBezTo>
                    <a:pt x="2010" y="335"/>
                    <a:pt x="1675" y="0"/>
                    <a:pt x="1254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0942;p69"/>
            <p:cNvSpPr/>
            <p:nvPr/>
          </p:nvSpPr>
          <p:spPr>
            <a:xfrm>
              <a:off x="6244934" y="3368726"/>
              <a:ext cx="36213" cy="59269"/>
            </a:xfrm>
            <a:custGeom>
              <a:avLst/>
              <a:gdLst/>
              <a:ahLst/>
              <a:cxnLst/>
              <a:rect l="l" t="t" r="r" b="b"/>
              <a:pathLst>
                <a:path w="1379" h="2257" extrusionOk="0">
                  <a:moveTo>
                    <a:pt x="747" y="0"/>
                  </a:moveTo>
                  <a:cubicBezTo>
                    <a:pt x="335" y="0"/>
                    <a:pt x="0" y="335"/>
                    <a:pt x="0" y="756"/>
                  </a:cubicBezTo>
                  <a:lnTo>
                    <a:pt x="0" y="1254"/>
                  </a:lnTo>
                  <a:cubicBezTo>
                    <a:pt x="0" y="1828"/>
                    <a:pt x="471" y="2257"/>
                    <a:pt x="1001" y="2257"/>
                  </a:cubicBezTo>
                  <a:cubicBezTo>
                    <a:pt x="1125" y="2257"/>
                    <a:pt x="1253" y="2233"/>
                    <a:pt x="1378" y="2182"/>
                  </a:cubicBezTo>
                  <a:cubicBezTo>
                    <a:pt x="996" y="2029"/>
                    <a:pt x="747" y="1666"/>
                    <a:pt x="747" y="1254"/>
                  </a:cubicBezTo>
                  <a:lnTo>
                    <a:pt x="747" y="756"/>
                  </a:lnTo>
                  <a:cubicBezTo>
                    <a:pt x="747" y="393"/>
                    <a:pt x="1015" y="77"/>
                    <a:pt x="1369" y="20"/>
                  </a:cubicBezTo>
                  <a:cubicBezTo>
                    <a:pt x="1330" y="10"/>
                    <a:pt x="1292" y="0"/>
                    <a:pt x="1254" y="0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0943;p69"/>
            <p:cNvSpPr/>
            <p:nvPr/>
          </p:nvSpPr>
          <p:spPr>
            <a:xfrm>
              <a:off x="6244672" y="3368726"/>
              <a:ext cx="52809" cy="26418"/>
            </a:xfrm>
            <a:custGeom>
              <a:avLst/>
              <a:gdLst/>
              <a:ahLst/>
              <a:cxnLst/>
              <a:rect l="l" t="t" r="r" b="b"/>
              <a:pathLst>
                <a:path w="2011" h="1006" extrusionOk="0">
                  <a:moveTo>
                    <a:pt x="757" y="0"/>
                  </a:moveTo>
                  <a:cubicBezTo>
                    <a:pt x="336" y="0"/>
                    <a:pt x="1" y="335"/>
                    <a:pt x="1" y="756"/>
                  </a:cubicBezTo>
                  <a:cubicBezTo>
                    <a:pt x="1" y="756"/>
                    <a:pt x="757" y="1005"/>
                    <a:pt x="2010" y="1005"/>
                  </a:cubicBezTo>
                  <a:lnTo>
                    <a:pt x="2010" y="756"/>
                  </a:lnTo>
                  <a:cubicBezTo>
                    <a:pt x="2010" y="335"/>
                    <a:pt x="1666" y="0"/>
                    <a:pt x="125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0944;p69"/>
            <p:cNvSpPr/>
            <p:nvPr/>
          </p:nvSpPr>
          <p:spPr>
            <a:xfrm>
              <a:off x="6244934" y="3368726"/>
              <a:ext cx="35950" cy="24159"/>
            </a:xfrm>
            <a:custGeom>
              <a:avLst/>
              <a:gdLst/>
              <a:ahLst/>
              <a:cxnLst/>
              <a:rect l="l" t="t" r="r" b="b"/>
              <a:pathLst>
                <a:path w="1369" h="920" extrusionOk="0">
                  <a:moveTo>
                    <a:pt x="747" y="0"/>
                  </a:moveTo>
                  <a:cubicBezTo>
                    <a:pt x="335" y="0"/>
                    <a:pt x="0" y="335"/>
                    <a:pt x="0" y="756"/>
                  </a:cubicBezTo>
                  <a:cubicBezTo>
                    <a:pt x="249" y="823"/>
                    <a:pt x="498" y="881"/>
                    <a:pt x="747" y="919"/>
                  </a:cubicBezTo>
                  <a:lnTo>
                    <a:pt x="747" y="756"/>
                  </a:lnTo>
                  <a:cubicBezTo>
                    <a:pt x="747" y="393"/>
                    <a:pt x="1015" y="77"/>
                    <a:pt x="1369" y="20"/>
                  </a:cubicBezTo>
                  <a:cubicBezTo>
                    <a:pt x="1330" y="10"/>
                    <a:pt x="1292" y="0"/>
                    <a:pt x="125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0945;p69"/>
            <p:cNvSpPr/>
            <p:nvPr/>
          </p:nvSpPr>
          <p:spPr>
            <a:xfrm>
              <a:off x="6205229" y="3533087"/>
              <a:ext cx="26391" cy="26418"/>
            </a:xfrm>
            <a:custGeom>
              <a:avLst/>
              <a:gdLst/>
              <a:ahLst/>
              <a:cxnLst/>
              <a:rect l="l" t="t" r="r" b="b"/>
              <a:pathLst>
                <a:path w="1005" h="1006" extrusionOk="0">
                  <a:moveTo>
                    <a:pt x="0" y="0"/>
                  </a:moveTo>
                  <a:lnTo>
                    <a:pt x="0" y="1005"/>
                  </a:lnTo>
                  <a:lnTo>
                    <a:pt x="1005" y="1005"/>
                  </a:lnTo>
                  <a:lnTo>
                    <a:pt x="1005" y="0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0946;p69"/>
            <p:cNvSpPr/>
            <p:nvPr/>
          </p:nvSpPr>
          <p:spPr>
            <a:xfrm>
              <a:off x="6203969" y="3533087"/>
              <a:ext cx="28912" cy="19931"/>
            </a:xfrm>
            <a:custGeom>
              <a:avLst/>
              <a:gdLst/>
              <a:ahLst/>
              <a:cxnLst/>
              <a:rect l="l" t="t" r="r" b="b"/>
              <a:pathLst>
                <a:path w="1101" h="759" extrusionOk="0">
                  <a:moveTo>
                    <a:pt x="48" y="0"/>
                  </a:moveTo>
                  <a:lnTo>
                    <a:pt x="48" y="508"/>
                  </a:lnTo>
                  <a:cubicBezTo>
                    <a:pt x="48" y="555"/>
                    <a:pt x="39" y="603"/>
                    <a:pt x="0" y="651"/>
                  </a:cubicBezTo>
                  <a:cubicBezTo>
                    <a:pt x="177" y="723"/>
                    <a:pt x="364" y="759"/>
                    <a:pt x="551" y="759"/>
                  </a:cubicBezTo>
                  <a:cubicBezTo>
                    <a:pt x="737" y="759"/>
                    <a:pt x="924" y="723"/>
                    <a:pt x="1101" y="651"/>
                  </a:cubicBezTo>
                  <a:cubicBezTo>
                    <a:pt x="1072" y="603"/>
                    <a:pt x="1053" y="555"/>
                    <a:pt x="1053" y="508"/>
                  </a:cubicBezTo>
                  <a:lnTo>
                    <a:pt x="1053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0947;p69"/>
            <p:cNvSpPr/>
            <p:nvPr/>
          </p:nvSpPr>
          <p:spPr>
            <a:xfrm>
              <a:off x="6179074" y="3553938"/>
              <a:ext cx="78938" cy="97530"/>
            </a:xfrm>
            <a:custGeom>
              <a:avLst/>
              <a:gdLst/>
              <a:ahLst/>
              <a:cxnLst/>
              <a:rect l="l" t="t" r="r" b="b"/>
              <a:pathLst>
                <a:path w="3006" h="3714" extrusionOk="0">
                  <a:moveTo>
                    <a:pt x="728" y="1"/>
                  </a:moveTo>
                  <a:lnTo>
                    <a:pt x="278" y="230"/>
                  </a:lnTo>
                  <a:cubicBezTo>
                    <a:pt x="106" y="317"/>
                    <a:pt x="1" y="489"/>
                    <a:pt x="1" y="680"/>
                  </a:cubicBezTo>
                  <a:lnTo>
                    <a:pt x="1" y="2135"/>
                  </a:lnTo>
                  <a:cubicBezTo>
                    <a:pt x="1" y="2671"/>
                    <a:pt x="154" y="3207"/>
                    <a:pt x="460" y="3657"/>
                  </a:cubicBezTo>
                  <a:lnTo>
                    <a:pt x="498" y="3714"/>
                  </a:lnTo>
                  <a:lnTo>
                    <a:pt x="2499" y="3714"/>
                  </a:lnTo>
                  <a:lnTo>
                    <a:pt x="2537" y="3657"/>
                  </a:lnTo>
                  <a:cubicBezTo>
                    <a:pt x="2843" y="3207"/>
                    <a:pt x="3006" y="2671"/>
                    <a:pt x="3006" y="2135"/>
                  </a:cubicBezTo>
                  <a:lnTo>
                    <a:pt x="3006" y="680"/>
                  </a:lnTo>
                  <a:cubicBezTo>
                    <a:pt x="3006" y="489"/>
                    <a:pt x="2891" y="317"/>
                    <a:pt x="2728" y="230"/>
                  </a:cubicBezTo>
                  <a:lnTo>
                    <a:pt x="2269" y="1"/>
                  </a:lnTo>
                  <a:cubicBezTo>
                    <a:pt x="2102" y="203"/>
                    <a:pt x="1594" y="211"/>
                    <a:pt x="1514" y="211"/>
                  </a:cubicBezTo>
                  <a:cubicBezTo>
                    <a:pt x="1507" y="211"/>
                    <a:pt x="1503" y="211"/>
                    <a:pt x="1503" y="211"/>
                  </a:cubicBezTo>
                  <a:cubicBezTo>
                    <a:pt x="1503" y="211"/>
                    <a:pt x="1500" y="211"/>
                    <a:pt x="1493" y="211"/>
                  </a:cubicBezTo>
                  <a:cubicBezTo>
                    <a:pt x="1412" y="211"/>
                    <a:pt x="904" y="203"/>
                    <a:pt x="728" y="1"/>
                  </a:cubicBezTo>
                  <a:close/>
                </a:path>
              </a:pathLst>
            </a:custGeom>
            <a:solidFill>
              <a:srgbClr val="8192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0948;p69"/>
            <p:cNvSpPr/>
            <p:nvPr/>
          </p:nvSpPr>
          <p:spPr>
            <a:xfrm>
              <a:off x="6192152" y="3651441"/>
              <a:ext cx="52546" cy="46034"/>
            </a:xfrm>
            <a:custGeom>
              <a:avLst/>
              <a:gdLst/>
              <a:ahLst/>
              <a:cxnLst/>
              <a:rect l="l" t="t" r="r" b="b"/>
              <a:pathLst>
                <a:path w="2001" h="1753" extrusionOk="0">
                  <a:moveTo>
                    <a:pt x="0" y="1"/>
                  </a:moveTo>
                  <a:lnTo>
                    <a:pt x="0" y="1503"/>
                  </a:lnTo>
                  <a:cubicBezTo>
                    <a:pt x="0" y="1647"/>
                    <a:pt x="115" y="1752"/>
                    <a:pt x="249" y="1752"/>
                  </a:cubicBezTo>
                  <a:lnTo>
                    <a:pt x="1752" y="1752"/>
                  </a:lnTo>
                  <a:cubicBezTo>
                    <a:pt x="1895" y="1752"/>
                    <a:pt x="2001" y="1647"/>
                    <a:pt x="2001" y="1503"/>
                  </a:cubicBezTo>
                  <a:lnTo>
                    <a:pt x="2001" y="1"/>
                  </a:ln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0949;p69"/>
            <p:cNvSpPr/>
            <p:nvPr/>
          </p:nvSpPr>
          <p:spPr>
            <a:xfrm>
              <a:off x="6179074" y="3564757"/>
              <a:ext cx="13104" cy="86711"/>
            </a:xfrm>
            <a:custGeom>
              <a:avLst/>
              <a:gdLst/>
              <a:ahLst/>
              <a:cxnLst/>
              <a:rect l="l" t="t" r="r" b="b"/>
              <a:pathLst>
                <a:path w="499" h="3302" extrusionOk="0">
                  <a:moveTo>
                    <a:pt x="77" y="0"/>
                  </a:moveTo>
                  <a:cubicBezTo>
                    <a:pt x="20" y="77"/>
                    <a:pt x="1" y="163"/>
                    <a:pt x="1" y="259"/>
                  </a:cubicBezTo>
                  <a:lnTo>
                    <a:pt x="1" y="1713"/>
                  </a:lnTo>
                  <a:cubicBezTo>
                    <a:pt x="1" y="2259"/>
                    <a:pt x="154" y="2795"/>
                    <a:pt x="460" y="3245"/>
                  </a:cubicBezTo>
                  <a:lnTo>
                    <a:pt x="498" y="3302"/>
                  </a:lnTo>
                  <a:lnTo>
                    <a:pt x="498" y="565"/>
                  </a:lnTo>
                  <a:cubicBezTo>
                    <a:pt x="498" y="412"/>
                    <a:pt x="422" y="259"/>
                    <a:pt x="297" y="163"/>
                  </a:cubicBezTo>
                  <a:lnTo>
                    <a:pt x="77" y="0"/>
                  </a:ln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0950;p69"/>
            <p:cNvSpPr/>
            <p:nvPr/>
          </p:nvSpPr>
          <p:spPr>
            <a:xfrm>
              <a:off x="6244672" y="3564757"/>
              <a:ext cx="13340" cy="86711"/>
            </a:xfrm>
            <a:custGeom>
              <a:avLst/>
              <a:gdLst/>
              <a:ahLst/>
              <a:cxnLst/>
              <a:rect l="l" t="t" r="r" b="b"/>
              <a:pathLst>
                <a:path w="508" h="3302" extrusionOk="0">
                  <a:moveTo>
                    <a:pt x="431" y="0"/>
                  </a:moveTo>
                  <a:lnTo>
                    <a:pt x="202" y="163"/>
                  </a:lnTo>
                  <a:cubicBezTo>
                    <a:pt x="77" y="259"/>
                    <a:pt x="1" y="412"/>
                    <a:pt x="1" y="565"/>
                  </a:cubicBezTo>
                  <a:lnTo>
                    <a:pt x="1" y="3302"/>
                  </a:lnTo>
                  <a:lnTo>
                    <a:pt x="39" y="3245"/>
                  </a:lnTo>
                  <a:cubicBezTo>
                    <a:pt x="345" y="2795"/>
                    <a:pt x="508" y="2259"/>
                    <a:pt x="508" y="1713"/>
                  </a:cubicBezTo>
                  <a:lnTo>
                    <a:pt x="508" y="259"/>
                  </a:lnTo>
                  <a:cubicBezTo>
                    <a:pt x="508" y="163"/>
                    <a:pt x="479" y="77"/>
                    <a:pt x="431" y="0"/>
                  </a:cubicBez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0951;p69"/>
            <p:cNvSpPr/>
            <p:nvPr/>
          </p:nvSpPr>
          <p:spPr>
            <a:xfrm>
              <a:off x="6198191" y="3546270"/>
              <a:ext cx="40467" cy="105198"/>
            </a:xfrm>
            <a:custGeom>
              <a:avLst/>
              <a:gdLst/>
              <a:ahLst/>
              <a:cxnLst/>
              <a:rect l="l" t="t" r="r" b="b"/>
              <a:pathLst>
                <a:path w="1541" h="4006" extrusionOk="0">
                  <a:moveTo>
                    <a:pt x="250" y="1"/>
                  </a:moveTo>
                  <a:cubicBezTo>
                    <a:pt x="237" y="1"/>
                    <a:pt x="225" y="6"/>
                    <a:pt x="220" y="15"/>
                  </a:cubicBezTo>
                  <a:lnTo>
                    <a:pt x="0" y="293"/>
                  </a:lnTo>
                  <a:lnTo>
                    <a:pt x="345" y="714"/>
                  </a:lnTo>
                  <a:cubicBezTo>
                    <a:pt x="365" y="739"/>
                    <a:pt x="393" y="751"/>
                    <a:pt x="422" y="751"/>
                  </a:cubicBezTo>
                  <a:cubicBezTo>
                    <a:pt x="448" y="751"/>
                    <a:pt x="475" y="741"/>
                    <a:pt x="498" y="723"/>
                  </a:cubicBezTo>
                  <a:lnTo>
                    <a:pt x="651" y="609"/>
                  </a:lnTo>
                  <a:lnTo>
                    <a:pt x="651" y="4006"/>
                  </a:lnTo>
                  <a:lnTo>
                    <a:pt x="900" y="4006"/>
                  </a:lnTo>
                  <a:lnTo>
                    <a:pt x="900" y="609"/>
                  </a:lnTo>
                  <a:lnTo>
                    <a:pt x="1043" y="723"/>
                  </a:lnTo>
                  <a:cubicBezTo>
                    <a:pt x="1065" y="745"/>
                    <a:pt x="1090" y="755"/>
                    <a:pt x="1116" y="755"/>
                  </a:cubicBezTo>
                  <a:cubicBezTo>
                    <a:pt x="1148" y="755"/>
                    <a:pt x="1180" y="740"/>
                    <a:pt x="1206" y="714"/>
                  </a:cubicBezTo>
                  <a:lnTo>
                    <a:pt x="1541" y="293"/>
                  </a:lnTo>
                  <a:lnTo>
                    <a:pt x="1330" y="25"/>
                  </a:lnTo>
                  <a:cubicBezTo>
                    <a:pt x="1321" y="15"/>
                    <a:pt x="1309" y="10"/>
                    <a:pt x="1297" y="10"/>
                  </a:cubicBezTo>
                  <a:cubicBezTo>
                    <a:pt x="1285" y="10"/>
                    <a:pt x="1273" y="15"/>
                    <a:pt x="1263" y="25"/>
                  </a:cubicBezTo>
                  <a:lnTo>
                    <a:pt x="775" y="503"/>
                  </a:lnTo>
                  <a:lnTo>
                    <a:pt x="287" y="15"/>
                  </a:lnTo>
                  <a:cubicBezTo>
                    <a:pt x="278" y="6"/>
                    <a:pt x="263" y="1"/>
                    <a:pt x="250" y="1"/>
                  </a:cubicBez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0952;p69"/>
            <p:cNvSpPr/>
            <p:nvPr/>
          </p:nvSpPr>
          <p:spPr>
            <a:xfrm>
              <a:off x="6215260" y="3664755"/>
              <a:ext cx="6565" cy="32720"/>
            </a:xfrm>
            <a:custGeom>
              <a:avLst/>
              <a:gdLst/>
              <a:ahLst/>
              <a:cxnLst/>
              <a:rect l="l" t="t" r="r" b="b"/>
              <a:pathLst>
                <a:path w="250" h="1246" extrusionOk="0">
                  <a:moveTo>
                    <a:pt x="140" y="0"/>
                  </a:moveTo>
                  <a:cubicBezTo>
                    <a:pt x="135" y="0"/>
                    <a:pt x="130" y="0"/>
                    <a:pt x="125" y="1"/>
                  </a:cubicBezTo>
                  <a:cubicBezTo>
                    <a:pt x="58" y="1"/>
                    <a:pt x="1" y="49"/>
                    <a:pt x="1" y="116"/>
                  </a:cubicBezTo>
                  <a:lnTo>
                    <a:pt x="1" y="1245"/>
                  </a:lnTo>
                  <a:lnTo>
                    <a:pt x="250" y="1245"/>
                  </a:lnTo>
                  <a:lnTo>
                    <a:pt x="250" y="116"/>
                  </a:lnTo>
                  <a:cubicBezTo>
                    <a:pt x="250" y="54"/>
                    <a:pt x="200" y="0"/>
                    <a:pt x="140" y="0"/>
                  </a:cubicBez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0953;p69"/>
            <p:cNvSpPr/>
            <p:nvPr/>
          </p:nvSpPr>
          <p:spPr>
            <a:xfrm>
              <a:off x="6192152" y="3480567"/>
              <a:ext cx="52546" cy="59321"/>
            </a:xfrm>
            <a:custGeom>
              <a:avLst/>
              <a:gdLst/>
              <a:ahLst/>
              <a:cxnLst/>
              <a:rect l="l" t="t" r="r" b="b"/>
              <a:pathLst>
                <a:path w="2001" h="2259" extrusionOk="0">
                  <a:moveTo>
                    <a:pt x="747" y="0"/>
                  </a:moveTo>
                  <a:cubicBezTo>
                    <a:pt x="335" y="0"/>
                    <a:pt x="0" y="335"/>
                    <a:pt x="0" y="756"/>
                  </a:cubicBezTo>
                  <a:lnTo>
                    <a:pt x="0" y="1254"/>
                  </a:lnTo>
                  <a:cubicBezTo>
                    <a:pt x="0" y="1809"/>
                    <a:pt x="450" y="2259"/>
                    <a:pt x="1005" y="2259"/>
                  </a:cubicBezTo>
                  <a:cubicBezTo>
                    <a:pt x="1551" y="2259"/>
                    <a:pt x="2001" y="1809"/>
                    <a:pt x="2001" y="1254"/>
                  </a:cubicBezTo>
                  <a:lnTo>
                    <a:pt x="2001" y="756"/>
                  </a:lnTo>
                  <a:cubicBezTo>
                    <a:pt x="2001" y="335"/>
                    <a:pt x="1666" y="0"/>
                    <a:pt x="1254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0954;p69"/>
            <p:cNvSpPr/>
            <p:nvPr/>
          </p:nvSpPr>
          <p:spPr>
            <a:xfrm>
              <a:off x="6192204" y="3480567"/>
              <a:ext cx="36160" cy="59269"/>
            </a:xfrm>
            <a:custGeom>
              <a:avLst/>
              <a:gdLst/>
              <a:ahLst/>
              <a:cxnLst/>
              <a:rect l="l" t="t" r="r" b="b"/>
              <a:pathLst>
                <a:path w="1377" h="2257" extrusionOk="0">
                  <a:moveTo>
                    <a:pt x="754" y="0"/>
                  </a:moveTo>
                  <a:cubicBezTo>
                    <a:pt x="343" y="0"/>
                    <a:pt x="8" y="335"/>
                    <a:pt x="8" y="756"/>
                  </a:cubicBezTo>
                  <a:lnTo>
                    <a:pt x="8" y="1254"/>
                  </a:lnTo>
                  <a:cubicBezTo>
                    <a:pt x="0" y="1828"/>
                    <a:pt x="476" y="2257"/>
                    <a:pt x="1003" y="2257"/>
                  </a:cubicBezTo>
                  <a:cubicBezTo>
                    <a:pt x="1126" y="2257"/>
                    <a:pt x="1253" y="2233"/>
                    <a:pt x="1377" y="2182"/>
                  </a:cubicBezTo>
                  <a:cubicBezTo>
                    <a:pt x="1003" y="2029"/>
                    <a:pt x="754" y="1665"/>
                    <a:pt x="754" y="1254"/>
                  </a:cubicBezTo>
                  <a:lnTo>
                    <a:pt x="754" y="756"/>
                  </a:lnTo>
                  <a:cubicBezTo>
                    <a:pt x="754" y="383"/>
                    <a:pt x="1013" y="77"/>
                    <a:pt x="1377" y="10"/>
                  </a:cubicBezTo>
                  <a:cubicBezTo>
                    <a:pt x="1338" y="10"/>
                    <a:pt x="1300" y="0"/>
                    <a:pt x="1252" y="0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0955;p69"/>
            <p:cNvSpPr/>
            <p:nvPr/>
          </p:nvSpPr>
          <p:spPr>
            <a:xfrm>
              <a:off x="6192152" y="3480567"/>
              <a:ext cx="52546" cy="26418"/>
            </a:xfrm>
            <a:custGeom>
              <a:avLst/>
              <a:gdLst/>
              <a:ahLst/>
              <a:cxnLst/>
              <a:rect l="l" t="t" r="r" b="b"/>
              <a:pathLst>
                <a:path w="2001" h="1006" extrusionOk="0">
                  <a:moveTo>
                    <a:pt x="747" y="0"/>
                  </a:moveTo>
                  <a:cubicBezTo>
                    <a:pt x="335" y="0"/>
                    <a:pt x="0" y="335"/>
                    <a:pt x="0" y="756"/>
                  </a:cubicBezTo>
                  <a:cubicBezTo>
                    <a:pt x="0" y="756"/>
                    <a:pt x="756" y="1005"/>
                    <a:pt x="2001" y="1005"/>
                  </a:cubicBezTo>
                  <a:lnTo>
                    <a:pt x="2001" y="756"/>
                  </a:lnTo>
                  <a:cubicBezTo>
                    <a:pt x="2001" y="335"/>
                    <a:pt x="1666" y="0"/>
                    <a:pt x="125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0956;p69"/>
            <p:cNvSpPr/>
            <p:nvPr/>
          </p:nvSpPr>
          <p:spPr>
            <a:xfrm>
              <a:off x="6192414" y="3480567"/>
              <a:ext cx="35950" cy="23897"/>
            </a:xfrm>
            <a:custGeom>
              <a:avLst/>
              <a:gdLst/>
              <a:ahLst/>
              <a:cxnLst/>
              <a:rect l="l" t="t" r="r" b="b"/>
              <a:pathLst>
                <a:path w="1369" h="910" extrusionOk="0">
                  <a:moveTo>
                    <a:pt x="746" y="0"/>
                  </a:moveTo>
                  <a:cubicBezTo>
                    <a:pt x="335" y="0"/>
                    <a:pt x="0" y="335"/>
                    <a:pt x="0" y="756"/>
                  </a:cubicBezTo>
                  <a:cubicBezTo>
                    <a:pt x="239" y="823"/>
                    <a:pt x="488" y="881"/>
                    <a:pt x="746" y="909"/>
                  </a:cubicBezTo>
                  <a:lnTo>
                    <a:pt x="746" y="756"/>
                  </a:lnTo>
                  <a:cubicBezTo>
                    <a:pt x="746" y="383"/>
                    <a:pt x="1005" y="77"/>
                    <a:pt x="1369" y="10"/>
                  </a:cubicBezTo>
                  <a:cubicBezTo>
                    <a:pt x="1330" y="10"/>
                    <a:pt x="1292" y="0"/>
                    <a:pt x="124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0957;p69"/>
            <p:cNvSpPr/>
            <p:nvPr/>
          </p:nvSpPr>
          <p:spPr>
            <a:xfrm>
              <a:off x="6310532" y="3533087"/>
              <a:ext cx="26391" cy="26418"/>
            </a:xfrm>
            <a:custGeom>
              <a:avLst/>
              <a:gdLst/>
              <a:ahLst/>
              <a:cxnLst/>
              <a:rect l="l" t="t" r="r" b="b"/>
              <a:pathLst>
                <a:path w="1005" h="1006" extrusionOk="0">
                  <a:moveTo>
                    <a:pt x="0" y="0"/>
                  </a:moveTo>
                  <a:lnTo>
                    <a:pt x="0" y="1005"/>
                  </a:lnTo>
                  <a:lnTo>
                    <a:pt x="1005" y="1005"/>
                  </a:lnTo>
                  <a:lnTo>
                    <a:pt x="1005" y="0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0958;p69"/>
            <p:cNvSpPr/>
            <p:nvPr/>
          </p:nvSpPr>
          <p:spPr>
            <a:xfrm>
              <a:off x="6309271" y="3533087"/>
              <a:ext cx="28912" cy="19931"/>
            </a:xfrm>
            <a:custGeom>
              <a:avLst/>
              <a:gdLst/>
              <a:ahLst/>
              <a:cxnLst/>
              <a:rect l="l" t="t" r="r" b="b"/>
              <a:pathLst>
                <a:path w="1101" h="759" extrusionOk="0">
                  <a:moveTo>
                    <a:pt x="48" y="0"/>
                  </a:moveTo>
                  <a:lnTo>
                    <a:pt x="48" y="508"/>
                  </a:lnTo>
                  <a:cubicBezTo>
                    <a:pt x="48" y="555"/>
                    <a:pt x="29" y="603"/>
                    <a:pt x="0" y="651"/>
                  </a:cubicBezTo>
                  <a:cubicBezTo>
                    <a:pt x="177" y="723"/>
                    <a:pt x="364" y="759"/>
                    <a:pt x="550" y="759"/>
                  </a:cubicBezTo>
                  <a:cubicBezTo>
                    <a:pt x="737" y="759"/>
                    <a:pt x="924" y="723"/>
                    <a:pt x="1101" y="651"/>
                  </a:cubicBezTo>
                  <a:cubicBezTo>
                    <a:pt x="1072" y="603"/>
                    <a:pt x="1053" y="555"/>
                    <a:pt x="1053" y="508"/>
                  </a:cubicBezTo>
                  <a:lnTo>
                    <a:pt x="1053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0959;p69"/>
            <p:cNvSpPr/>
            <p:nvPr/>
          </p:nvSpPr>
          <p:spPr>
            <a:xfrm>
              <a:off x="6284140" y="3553938"/>
              <a:ext cx="78938" cy="97530"/>
            </a:xfrm>
            <a:custGeom>
              <a:avLst/>
              <a:gdLst/>
              <a:ahLst/>
              <a:cxnLst/>
              <a:rect l="l" t="t" r="r" b="b"/>
              <a:pathLst>
                <a:path w="3006" h="3714" extrusionOk="0">
                  <a:moveTo>
                    <a:pt x="737" y="1"/>
                  </a:moveTo>
                  <a:lnTo>
                    <a:pt x="278" y="230"/>
                  </a:lnTo>
                  <a:cubicBezTo>
                    <a:pt x="105" y="317"/>
                    <a:pt x="0" y="489"/>
                    <a:pt x="0" y="680"/>
                  </a:cubicBezTo>
                  <a:lnTo>
                    <a:pt x="0" y="2135"/>
                  </a:lnTo>
                  <a:cubicBezTo>
                    <a:pt x="0" y="2671"/>
                    <a:pt x="163" y="3207"/>
                    <a:pt x="469" y="3657"/>
                  </a:cubicBezTo>
                  <a:lnTo>
                    <a:pt x="507" y="3714"/>
                  </a:lnTo>
                  <a:lnTo>
                    <a:pt x="2508" y="3714"/>
                  </a:lnTo>
                  <a:lnTo>
                    <a:pt x="2546" y="3657"/>
                  </a:lnTo>
                  <a:cubicBezTo>
                    <a:pt x="2843" y="3207"/>
                    <a:pt x="3005" y="2671"/>
                    <a:pt x="3005" y="2135"/>
                  </a:cubicBezTo>
                  <a:lnTo>
                    <a:pt x="3005" y="680"/>
                  </a:lnTo>
                  <a:cubicBezTo>
                    <a:pt x="3005" y="489"/>
                    <a:pt x="2900" y="317"/>
                    <a:pt x="2728" y="230"/>
                  </a:cubicBezTo>
                  <a:lnTo>
                    <a:pt x="2278" y="1"/>
                  </a:lnTo>
                  <a:cubicBezTo>
                    <a:pt x="2102" y="203"/>
                    <a:pt x="1594" y="211"/>
                    <a:pt x="1513" y="211"/>
                  </a:cubicBezTo>
                  <a:cubicBezTo>
                    <a:pt x="1506" y="211"/>
                    <a:pt x="1503" y="211"/>
                    <a:pt x="1503" y="211"/>
                  </a:cubicBezTo>
                  <a:cubicBezTo>
                    <a:pt x="1503" y="211"/>
                    <a:pt x="1499" y="211"/>
                    <a:pt x="1492" y="211"/>
                  </a:cubicBezTo>
                  <a:cubicBezTo>
                    <a:pt x="1412" y="211"/>
                    <a:pt x="904" y="203"/>
                    <a:pt x="737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0960;p69"/>
            <p:cNvSpPr/>
            <p:nvPr/>
          </p:nvSpPr>
          <p:spPr>
            <a:xfrm>
              <a:off x="6297454" y="3480567"/>
              <a:ext cx="52546" cy="59321"/>
            </a:xfrm>
            <a:custGeom>
              <a:avLst/>
              <a:gdLst/>
              <a:ahLst/>
              <a:cxnLst/>
              <a:rect l="l" t="t" r="r" b="b"/>
              <a:pathLst>
                <a:path w="2001" h="2259" extrusionOk="0">
                  <a:moveTo>
                    <a:pt x="747" y="0"/>
                  </a:moveTo>
                  <a:cubicBezTo>
                    <a:pt x="335" y="0"/>
                    <a:pt x="0" y="335"/>
                    <a:pt x="0" y="756"/>
                  </a:cubicBezTo>
                  <a:lnTo>
                    <a:pt x="0" y="1254"/>
                  </a:lnTo>
                  <a:cubicBezTo>
                    <a:pt x="0" y="1809"/>
                    <a:pt x="450" y="2259"/>
                    <a:pt x="996" y="2259"/>
                  </a:cubicBezTo>
                  <a:cubicBezTo>
                    <a:pt x="1551" y="2259"/>
                    <a:pt x="2001" y="1809"/>
                    <a:pt x="2001" y="1254"/>
                  </a:cubicBezTo>
                  <a:lnTo>
                    <a:pt x="2001" y="756"/>
                  </a:lnTo>
                  <a:cubicBezTo>
                    <a:pt x="2001" y="335"/>
                    <a:pt x="1666" y="0"/>
                    <a:pt x="1254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0961;p69"/>
            <p:cNvSpPr/>
            <p:nvPr/>
          </p:nvSpPr>
          <p:spPr>
            <a:xfrm>
              <a:off x="6297454" y="3480567"/>
              <a:ext cx="36213" cy="59269"/>
            </a:xfrm>
            <a:custGeom>
              <a:avLst/>
              <a:gdLst/>
              <a:ahLst/>
              <a:cxnLst/>
              <a:rect l="l" t="t" r="r" b="b"/>
              <a:pathLst>
                <a:path w="1379" h="2257" extrusionOk="0">
                  <a:moveTo>
                    <a:pt x="756" y="0"/>
                  </a:moveTo>
                  <a:cubicBezTo>
                    <a:pt x="335" y="0"/>
                    <a:pt x="0" y="335"/>
                    <a:pt x="0" y="756"/>
                  </a:cubicBezTo>
                  <a:lnTo>
                    <a:pt x="0" y="1254"/>
                  </a:lnTo>
                  <a:cubicBezTo>
                    <a:pt x="0" y="1828"/>
                    <a:pt x="471" y="2257"/>
                    <a:pt x="1001" y="2257"/>
                  </a:cubicBezTo>
                  <a:cubicBezTo>
                    <a:pt x="1125" y="2257"/>
                    <a:pt x="1253" y="2233"/>
                    <a:pt x="1379" y="2182"/>
                  </a:cubicBezTo>
                  <a:cubicBezTo>
                    <a:pt x="996" y="2029"/>
                    <a:pt x="747" y="1665"/>
                    <a:pt x="747" y="1254"/>
                  </a:cubicBezTo>
                  <a:lnTo>
                    <a:pt x="747" y="756"/>
                  </a:lnTo>
                  <a:cubicBezTo>
                    <a:pt x="747" y="383"/>
                    <a:pt x="1015" y="77"/>
                    <a:pt x="1379" y="10"/>
                  </a:cubicBezTo>
                  <a:cubicBezTo>
                    <a:pt x="1331" y="10"/>
                    <a:pt x="1292" y="0"/>
                    <a:pt x="1254" y="0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0962;p69"/>
            <p:cNvSpPr/>
            <p:nvPr/>
          </p:nvSpPr>
          <p:spPr>
            <a:xfrm>
              <a:off x="6297454" y="3651441"/>
              <a:ext cx="52546" cy="46034"/>
            </a:xfrm>
            <a:custGeom>
              <a:avLst/>
              <a:gdLst/>
              <a:ahLst/>
              <a:cxnLst/>
              <a:rect l="l" t="t" r="r" b="b"/>
              <a:pathLst>
                <a:path w="2001" h="1753" extrusionOk="0">
                  <a:moveTo>
                    <a:pt x="0" y="1"/>
                  </a:moveTo>
                  <a:lnTo>
                    <a:pt x="0" y="1503"/>
                  </a:lnTo>
                  <a:cubicBezTo>
                    <a:pt x="0" y="1647"/>
                    <a:pt x="106" y="1752"/>
                    <a:pt x="249" y="1752"/>
                  </a:cubicBezTo>
                  <a:lnTo>
                    <a:pt x="1752" y="1752"/>
                  </a:lnTo>
                  <a:cubicBezTo>
                    <a:pt x="1886" y="1752"/>
                    <a:pt x="2001" y="1647"/>
                    <a:pt x="2001" y="1503"/>
                  </a:cubicBezTo>
                  <a:lnTo>
                    <a:pt x="2001" y="1"/>
                  </a:ln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0963;p69"/>
            <p:cNvSpPr/>
            <p:nvPr/>
          </p:nvSpPr>
          <p:spPr>
            <a:xfrm>
              <a:off x="6284140" y="3564757"/>
              <a:ext cx="13340" cy="86711"/>
            </a:xfrm>
            <a:custGeom>
              <a:avLst/>
              <a:gdLst/>
              <a:ahLst/>
              <a:cxnLst/>
              <a:rect l="l" t="t" r="r" b="b"/>
              <a:pathLst>
                <a:path w="508" h="3302" extrusionOk="0">
                  <a:moveTo>
                    <a:pt x="77" y="0"/>
                  </a:moveTo>
                  <a:cubicBezTo>
                    <a:pt x="29" y="77"/>
                    <a:pt x="0" y="163"/>
                    <a:pt x="0" y="259"/>
                  </a:cubicBezTo>
                  <a:lnTo>
                    <a:pt x="0" y="1713"/>
                  </a:lnTo>
                  <a:cubicBezTo>
                    <a:pt x="0" y="2259"/>
                    <a:pt x="163" y="2795"/>
                    <a:pt x="469" y="3245"/>
                  </a:cubicBezTo>
                  <a:lnTo>
                    <a:pt x="507" y="3302"/>
                  </a:lnTo>
                  <a:lnTo>
                    <a:pt x="507" y="565"/>
                  </a:lnTo>
                  <a:cubicBezTo>
                    <a:pt x="507" y="412"/>
                    <a:pt x="431" y="259"/>
                    <a:pt x="306" y="163"/>
                  </a:cubicBezTo>
                  <a:lnTo>
                    <a:pt x="77" y="0"/>
                  </a:lnTo>
                  <a:close/>
                </a:path>
              </a:pathLst>
            </a:custGeom>
            <a:solidFill>
              <a:srgbClr val="909F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0964;p69"/>
            <p:cNvSpPr/>
            <p:nvPr/>
          </p:nvSpPr>
          <p:spPr>
            <a:xfrm>
              <a:off x="6349974" y="3564757"/>
              <a:ext cx="13104" cy="86711"/>
            </a:xfrm>
            <a:custGeom>
              <a:avLst/>
              <a:gdLst/>
              <a:ahLst/>
              <a:cxnLst/>
              <a:rect l="l" t="t" r="r" b="b"/>
              <a:pathLst>
                <a:path w="499" h="3302" extrusionOk="0">
                  <a:moveTo>
                    <a:pt x="422" y="0"/>
                  </a:moveTo>
                  <a:lnTo>
                    <a:pt x="202" y="163"/>
                  </a:lnTo>
                  <a:cubicBezTo>
                    <a:pt x="77" y="259"/>
                    <a:pt x="1" y="412"/>
                    <a:pt x="1" y="565"/>
                  </a:cubicBezTo>
                  <a:lnTo>
                    <a:pt x="1" y="3302"/>
                  </a:lnTo>
                  <a:lnTo>
                    <a:pt x="39" y="3245"/>
                  </a:lnTo>
                  <a:cubicBezTo>
                    <a:pt x="345" y="2795"/>
                    <a:pt x="498" y="2259"/>
                    <a:pt x="498" y="1713"/>
                  </a:cubicBezTo>
                  <a:lnTo>
                    <a:pt x="498" y="259"/>
                  </a:lnTo>
                  <a:cubicBezTo>
                    <a:pt x="498" y="163"/>
                    <a:pt x="479" y="77"/>
                    <a:pt x="422" y="0"/>
                  </a:cubicBezTo>
                  <a:close/>
                </a:path>
              </a:pathLst>
            </a:custGeom>
            <a:solidFill>
              <a:srgbClr val="909F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0965;p69"/>
            <p:cNvSpPr/>
            <p:nvPr/>
          </p:nvSpPr>
          <p:spPr>
            <a:xfrm>
              <a:off x="6303494" y="3546532"/>
              <a:ext cx="40467" cy="104935"/>
            </a:xfrm>
            <a:custGeom>
              <a:avLst/>
              <a:gdLst/>
              <a:ahLst/>
              <a:cxnLst/>
              <a:rect l="l" t="t" r="r" b="b"/>
              <a:pathLst>
                <a:path w="1541" h="3996" extrusionOk="0">
                  <a:moveTo>
                    <a:pt x="244" y="0"/>
                  </a:moveTo>
                  <a:cubicBezTo>
                    <a:pt x="232" y="0"/>
                    <a:pt x="220" y="5"/>
                    <a:pt x="211" y="15"/>
                  </a:cubicBezTo>
                  <a:lnTo>
                    <a:pt x="0" y="283"/>
                  </a:lnTo>
                  <a:lnTo>
                    <a:pt x="345" y="704"/>
                  </a:lnTo>
                  <a:cubicBezTo>
                    <a:pt x="367" y="732"/>
                    <a:pt x="399" y="747"/>
                    <a:pt x="431" y="747"/>
                  </a:cubicBezTo>
                  <a:cubicBezTo>
                    <a:pt x="454" y="747"/>
                    <a:pt x="478" y="739"/>
                    <a:pt x="498" y="723"/>
                  </a:cubicBezTo>
                  <a:lnTo>
                    <a:pt x="641" y="599"/>
                  </a:lnTo>
                  <a:lnTo>
                    <a:pt x="641" y="3996"/>
                  </a:lnTo>
                  <a:lnTo>
                    <a:pt x="900" y="3996"/>
                  </a:lnTo>
                  <a:lnTo>
                    <a:pt x="900" y="599"/>
                  </a:lnTo>
                  <a:lnTo>
                    <a:pt x="1043" y="713"/>
                  </a:lnTo>
                  <a:cubicBezTo>
                    <a:pt x="1065" y="735"/>
                    <a:pt x="1090" y="745"/>
                    <a:pt x="1115" y="745"/>
                  </a:cubicBezTo>
                  <a:cubicBezTo>
                    <a:pt x="1146" y="745"/>
                    <a:pt x="1175" y="730"/>
                    <a:pt x="1196" y="704"/>
                  </a:cubicBezTo>
                  <a:lnTo>
                    <a:pt x="1541" y="283"/>
                  </a:lnTo>
                  <a:lnTo>
                    <a:pt x="1321" y="15"/>
                  </a:lnTo>
                  <a:cubicBezTo>
                    <a:pt x="1311" y="5"/>
                    <a:pt x="1299" y="0"/>
                    <a:pt x="1287" y="0"/>
                  </a:cubicBezTo>
                  <a:cubicBezTo>
                    <a:pt x="1275" y="0"/>
                    <a:pt x="1263" y="5"/>
                    <a:pt x="1254" y="15"/>
                  </a:cubicBezTo>
                  <a:lnTo>
                    <a:pt x="766" y="493"/>
                  </a:lnTo>
                  <a:lnTo>
                    <a:pt x="278" y="15"/>
                  </a:lnTo>
                  <a:cubicBezTo>
                    <a:pt x="268" y="5"/>
                    <a:pt x="256" y="0"/>
                    <a:pt x="244" y="0"/>
                  </a:cubicBezTo>
                  <a:close/>
                </a:path>
              </a:pathLst>
            </a:custGeom>
            <a:solidFill>
              <a:srgbClr val="909F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0966;p69"/>
            <p:cNvSpPr/>
            <p:nvPr/>
          </p:nvSpPr>
          <p:spPr>
            <a:xfrm>
              <a:off x="6320563" y="3664755"/>
              <a:ext cx="6565" cy="32720"/>
            </a:xfrm>
            <a:custGeom>
              <a:avLst/>
              <a:gdLst/>
              <a:ahLst/>
              <a:cxnLst/>
              <a:rect l="l" t="t" r="r" b="b"/>
              <a:pathLst>
                <a:path w="250" h="1246" extrusionOk="0">
                  <a:moveTo>
                    <a:pt x="132" y="0"/>
                  </a:moveTo>
                  <a:cubicBezTo>
                    <a:pt x="127" y="0"/>
                    <a:pt x="121" y="0"/>
                    <a:pt x="116" y="1"/>
                  </a:cubicBezTo>
                  <a:cubicBezTo>
                    <a:pt x="49" y="1"/>
                    <a:pt x="1" y="49"/>
                    <a:pt x="1" y="116"/>
                  </a:cubicBezTo>
                  <a:lnTo>
                    <a:pt x="1" y="1245"/>
                  </a:lnTo>
                  <a:lnTo>
                    <a:pt x="250" y="1245"/>
                  </a:lnTo>
                  <a:lnTo>
                    <a:pt x="250" y="116"/>
                  </a:lnTo>
                  <a:cubicBezTo>
                    <a:pt x="250" y="54"/>
                    <a:pt x="200" y="0"/>
                    <a:pt x="132" y="0"/>
                  </a:cubicBezTo>
                  <a:close/>
                </a:path>
              </a:pathLst>
            </a:custGeom>
            <a:solidFill>
              <a:srgbClr val="4B63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0967;p69"/>
            <p:cNvSpPr/>
            <p:nvPr/>
          </p:nvSpPr>
          <p:spPr>
            <a:xfrm>
              <a:off x="6297454" y="3480567"/>
              <a:ext cx="52546" cy="26418"/>
            </a:xfrm>
            <a:custGeom>
              <a:avLst/>
              <a:gdLst/>
              <a:ahLst/>
              <a:cxnLst/>
              <a:rect l="l" t="t" r="r" b="b"/>
              <a:pathLst>
                <a:path w="2001" h="1006" extrusionOk="0">
                  <a:moveTo>
                    <a:pt x="747" y="0"/>
                  </a:moveTo>
                  <a:cubicBezTo>
                    <a:pt x="335" y="0"/>
                    <a:pt x="0" y="335"/>
                    <a:pt x="0" y="756"/>
                  </a:cubicBezTo>
                  <a:cubicBezTo>
                    <a:pt x="0" y="756"/>
                    <a:pt x="747" y="1005"/>
                    <a:pt x="2001" y="1005"/>
                  </a:cubicBezTo>
                  <a:lnTo>
                    <a:pt x="2001" y="756"/>
                  </a:lnTo>
                  <a:cubicBezTo>
                    <a:pt x="2001" y="335"/>
                    <a:pt x="1666" y="0"/>
                    <a:pt x="124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0968;p69"/>
            <p:cNvSpPr/>
            <p:nvPr/>
          </p:nvSpPr>
          <p:spPr>
            <a:xfrm>
              <a:off x="6297454" y="3480567"/>
              <a:ext cx="36213" cy="23897"/>
            </a:xfrm>
            <a:custGeom>
              <a:avLst/>
              <a:gdLst/>
              <a:ahLst/>
              <a:cxnLst/>
              <a:rect l="l" t="t" r="r" b="b"/>
              <a:pathLst>
                <a:path w="1379" h="910" extrusionOk="0">
                  <a:moveTo>
                    <a:pt x="756" y="0"/>
                  </a:moveTo>
                  <a:cubicBezTo>
                    <a:pt x="335" y="0"/>
                    <a:pt x="0" y="335"/>
                    <a:pt x="0" y="756"/>
                  </a:cubicBezTo>
                  <a:cubicBezTo>
                    <a:pt x="249" y="823"/>
                    <a:pt x="498" y="881"/>
                    <a:pt x="756" y="909"/>
                  </a:cubicBezTo>
                  <a:lnTo>
                    <a:pt x="747" y="756"/>
                  </a:lnTo>
                  <a:cubicBezTo>
                    <a:pt x="747" y="383"/>
                    <a:pt x="1015" y="77"/>
                    <a:pt x="1379" y="10"/>
                  </a:cubicBezTo>
                  <a:cubicBezTo>
                    <a:pt x="1331" y="10"/>
                    <a:pt x="1292" y="0"/>
                    <a:pt x="125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0969;p69"/>
            <p:cNvSpPr/>
            <p:nvPr/>
          </p:nvSpPr>
          <p:spPr>
            <a:xfrm>
              <a:off x="6415808" y="3533087"/>
              <a:ext cx="26181" cy="26418"/>
            </a:xfrm>
            <a:custGeom>
              <a:avLst/>
              <a:gdLst/>
              <a:ahLst/>
              <a:cxnLst/>
              <a:rect l="l" t="t" r="r" b="b"/>
              <a:pathLst>
                <a:path w="997" h="1006" extrusionOk="0">
                  <a:moveTo>
                    <a:pt x="1" y="0"/>
                  </a:moveTo>
                  <a:lnTo>
                    <a:pt x="1" y="1005"/>
                  </a:lnTo>
                  <a:lnTo>
                    <a:pt x="996" y="1005"/>
                  </a:lnTo>
                  <a:lnTo>
                    <a:pt x="996" y="0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0970;p69"/>
            <p:cNvSpPr/>
            <p:nvPr/>
          </p:nvSpPr>
          <p:spPr>
            <a:xfrm>
              <a:off x="6414574" y="3533087"/>
              <a:ext cx="28676" cy="19931"/>
            </a:xfrm>
            <a:custGeom>
              <a:avLst/>
              <a:gdLst/>
              <a:ahLst/>
              <a:cxnLst/>
              <a:rect l="l" t="t" r="r" b="b"/>
              <a:pathLst>
                <a:path w="1092" h="759" extrusionOk="0">
                  <a:moveTo>
                    <a:pt x="48" y="0"/>
                  </a:moveTo>
                  <a:lnTo>
                    <a:pt x="48" y="508"/>
                  </a:lnTo>
                  <a:cubicBezTo>
                    <a:pt x="48" y="555"/>
                    <a:pt x="29" y="603"/>
                    <a:pt x="0" y="651"/>
                  </a:cubicBezTo>
                  <a:cubicBezTo>
                    <a:pt x="172" y="723"/>
                    <a:pt x="359" y="759"/>
                    <a:pt x="546" y="759"/>
                  </a:cubicBezTo>
                  <a:cubicBezTo>
                    <a:pt x="732" y="759"/>
                    <a:pt x="919" y="723"/>
                    <a:pt x="1091" y="651"/>
                  </a:cubicBezTo>
                  <a:cubicBezTo>
                    <a:pt x="1062" y="603"/>
                    <a:pt x="1043" y="555"/>
                    <a:pt x="1043" y="508"/>
                  </a:cubicBezTo>
                  <a:lnTo>
                    <a:pt x="1043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0971;p69"/>
            <p:cNvSpPr/>
            <p:nvPr/>
          </p:nvSpPr>
          <p:spPr>
            <a:xfrm>
              <a:off x="6389443" y="3553938"/>
              <a:ext cx="78938" cy="97530"/>
            </a:xfrm>
            <a:custGeom>
              <a:avLst/>
              <a:gdLst/>
              <a:ahLst/>
              <a:cxnLst/>
              <a:rect l="l" t="t" r="r" b="b"/>
              <a:pathLst>
                <a:path w="3006" h="3714" extrusionOk="0">
                  <a:moveTo>
                    <a:pt x="737" y="1"/>
                  </a:moveTo>
                  <a:lnTo>
                    <a:pt x="278" y="230"/>
                  </a:lnTo>
                  <a:cubicBezTo>
                    <a:pt x="105" y="317"/>
                    <a:pt x="0" y="489"/>
                    <a:pt x="0" y="680"/>
                  </a:cubicBezTo>
                  <a:lnTo>
                    <a:pt x="0" y="2135"/>
                  </a:lnTo>
                  <a:cubicBezTo>
                    <a:pt x="0" y="2671"/>
                    <a:pt x="163" y="3207"/>
                    <a:pt x="459" y="3657"/>
                  </a:cubicBezTo>
                  <a:lnTo>
                    <a:pt x="498" y="3714"/>
                  </a:lnTo>
                  <a:lnTo>
                    <a:pt x="2508" y="3714"/>
                  </a:lnTo>
                  <a:lnTo>
                    <a:pt x="2536" y="3657"/>
                  </a:lnTo>
                  <a:cubicBezTo>
                    <a:pt x="2842" y="3207"/>
                    <a:pt x="3005" y="2671"/>
                    <a:pt x="3005" y="2135"/>
                  </a:cubicBezTo>
                  <a:lnTo>
                    <a:pt x="3005" y="680"/>
                  </a:lnTo>
                  <a:cubicBezTo>
                    <a:pt x="3005" y="489"/>
                    <a:pt x="2900" y="317"/>
                    <a:pt x="2728" y="230"/>
                  </a:cubicBezTo>
                  <a:lnTo>
                    <a:pt x="2268" y="1"/>
                  </a:lnTo>
                  <a:cubicBezTo>
                    <a:pt x="2101" y="203"/>
                    <a:pt x="1593" y="211"/>
                    <a:pt x="1513" y="211"/>
                  </a:cubicBezTo>
                  <a:cubicBezTo>
                    <a:pt x="1506" y="211"/>
                    <a:pt x="1503" y="211"/>
                    <a:pt x="1503" y="211"/>
                  </a:cubicBezTo>
                  <a:cubicBezTo>
                    <a:pt x="1503" y="211"/>
                    <a:pt x="1499" y="211"/>
                    <a:pt x="1492" y="211"/>
                  </a:cubicBezTo>
                  <a:cubicBezTo>
                    <a:pt x="1412" y="211"/>
                    <a:pt x="904" y="203"/>
                    <a:pt x="73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0972;p69"/>
            <p:cNvSpPr/>
            <p:nvPr/>
          </p:nvSpPr>
          <p:spPr>
            <a:xfrm>
              <a:off x="6402494" y="3651441"/>
              <a:ext cx="52809" cy="46034"/>
            </a:xfrm>
            <a:custGeom>
              <a:avLst/>
              <a:gdLst/>
              <a:ahLst/>
              <a:cxnLst/>
              <a:rect l="l" t="t" r="r" b="b"/>
              <a:pathLst>
                <a:path w="2011" h="1753" extrusionOk="0">
                  <a:moveTo>
                    <a:pt x="1" y="1"/>
                  </a:moveTo>
                  <a:lnTo>
                    <a:pt x="1" y="1503"/>
                  </a:lnTo>
                  <a:cubicBezTo>
                    <a:pt x="1" y="1647"/>
                    <a:pt x="116" y="1752"/>
                    <a:pt x="250" y="1752"/>
                  </a:cubicBezTo>
                  <a:lnTo>
                    <a:pt x="1752" y="1752"/>
                  </a:lnTo>
                  <a:cubicBezTo>
                    <a:pt x="1896" y="1752"/>
                    <a:pt x="2011" y="1647"/>
                    <a:pt x="2011" y="1503"/>
                  </a:cubicBezTo>
                  <a:lnTo>
                    <a:pt x="2011" y="1"/>
                  </a:ln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0973;p69"/>
            <p:cNvSpPr/>
            <p:nvPr/>
          </p:nvSpPr>
          <p:spPr>
            <a:xfrm>
              <a:off x="6389443" y="3564757"/>
              <a:ext cx="13077" cy="86711"/>
            </a:xfrm>
            <a:custGeom>
              <a:avLst/>
              <a:gdLst/>
              <a:ahLst/>
              <a:cxnLst/>
              <a:rect l="l" t="t" r="r" b="b"/>
              <a:pathLst>
                <a:path w="498" h="3302" extrusionOk="0">
                  <a:moveTo>
                    <a:pt x="77" y="0"/>
                  </a:moveTo>
                  <a:cubicBezTo>
                    <a:pt x="29" y="77"/>
                    <a:pt x="0" y="163"/>
                    <a:pt x="0" y="259"/>
                  </a:cubicBezTo>
                  <a:lnTo>
                    <a:pt x="0" y="1713"/>
                  </a:lnTo>
                  <a:cubicBezTo>
                    <a:pt x="0" y="2259"/>
                    <a:pt x="163" y="2795"/>
                    <a:pt x="459" y="3245"/>
                  </a:cubicBezTo>
                  <a:lnTo>
                    <a:pt x="498" y="3302"/>
                  </a:lnTo>
                  <a:lnTo>
                    <a:pt x="498" y="565"/>
                  </a:lnTo>
                  <a:cubicBezTo>
                    <a:pt x="498" y="412"/>
                    <a:pt x="431" y="259"/>
                    <a:pt x="297" y="163"/>
                  </a:cubicBezTo>
                  <a:lnTo>
                    <a:pt x="77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0974;p69"/>
            <p:cNvSpPr/>
            <p:nvPr/>
          </p:nvSpPr>
          <p:spPr>
            <a:xfrm>
              <a:off x="6455277" y="3564757"/>
              <a:ext cx="13104" cy="86711"/>
            </a:xfrm>
            <a:custGeom>
              <a:avLst/>
              <a:gdLst/>
              <a:ahLst/>
              <a:cxnLst/>
              <a:rect l="l" t="t" r="r" b="b"/>
              <a:pathLst>
                <a:path w="499" h="3302" extrusionOk="0">
                  <a:moveTo>
                    <a:pt x="422" y="0"/>
                  </a:moveTo>
                  <a:lnTo>
                    <a:pt x="202" y="163"/>
                  </a:lnTo>
                  <a:cubicBezTo>
                    <a:pt x="68" y="259"/>
                    <a:pt x="1" y="412"/>
                    <a:pt x="1" y="565"/>
                  </a:cubicBezTo>
                  <a:lnTo>
                    <a:pt x="1" y="3302"/>
                  </a:lnTo>
                  <a:lnTo>
                    <a:pt x="39" y="3245"/>
                  </a:lnTo>
                  <a:cubicBezTo>
                    <a:pt x="335" y="2795"/>
                    <a:pt x="498" y="2259"/>
                    <a:pt x="498" y="1713"/>
                  </a:cubicBezTo>
                  <a:lnTo>
                    <a:pt x="498" y="259"/>
                  </a:lnTo>
                  <a:cubicBezTo>
                    <a:pt x="498" y="163"/>
                    <a:pt x="469" y="77"/>
                    <a:pt x="42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0975;p69"/>
            <p:cNvSpPr/>
            <p:nvPr/>
          </p:nvSpPr>
          <p:spPr>
            <a:xfrm>
              <a:off x="6408797" y="3546270"/>
              <a:ext cx="40230" cy="105198"/>
            </a:xfrm>
            <a:custGeom>
              <a:avLst/>
              <a:gdLst/>
              <a:ahLst/>
              <a:cxnLst/>
              <a:rect l="l" t="t" r="r" b="b"/>
              <a:pathLst>
                <a:path w="1532" h="4006" extrusionOk="0">
                  <a:moveTo>
                    <a:pt x="244" y="1"/>
                  </a:moveTo>
                  <a:cubicBezTo>
                    <a:pt x="232" y="1"/>
                    <a:pt x="220" y="6"/>
                    <a:pt x="211" y="15"/>
                  </a:cubicBezTo>
                  <a:lnTo>
                    <a:pt x="0" y="293"/>
                  </a:lnTo>
                  <a:lnTo>
                    <a:pt x="335" y="714"/>
                  </a:lnTo>
                  <a:cubicBezTo>
                    <a:pt x="355" y="739"/>
                    <a:pt x="386" y="751"/>
                    <a:pt x="418" y="751"/>
                  </a:cubicBezTo>
                  <a:cubicBezTo>
                    <a:pt x="446" y="751"/>
                    <a:pt x="475" y="741"/>
                    <a:pt x="498" y="723"/>
                  </a:cubicBezTo>
                  <a:lnTo>
                    <a:pt x="641" y="609"/>
                  </a:lnTo>
                  <a:lnTo>
                    <a:pt x="641" y="4006"/>
                  </a:lnTo>
                  <a:lnTo>
                    <a:pt x="890" y="4006"/>
                  </a:lnTo>
                  <a:lnTo>
                    <a:pt x="890" y="609"/>
                  </a:lnTo>
                  <a:lnTo>
                    <a:pt x="1034" y="723"/>
                  </a:lnTo>
                  <a:cubicBezTo>
                    <a:pt x="1055" y="745"/>
                    <a:pt x="1081" y="755"/>
                    <a:pt x="1106" y="755"/>
                  </a:cubicBezTo>
                  <a:cubicBezTo>
                    <a:pt x="1136" y="755"/>
                    <a:pt x="1166" y="740"/>
                    <a:pt x="1187" y="714"/>
                  </a:cubicBezTo>
                  <a:lnTo>
                    <a:pt x="1531" y="293"/>
                  </a:lnTo>
                  <a:lnTo>
                    <a:pt x="1321" y="25"/>
                  </a:lnTo>
                  <a:cubicBezTo>
                    <a:pt x="1311" y="15"/>
                    <a:pt x="1299" y="10"/>
                    <a:pt x="1287" y="10"/>
                  </a:cubicBezTo>
                  <a:cubicBezTo>
                    <a:pt x="1275" y="10"/>
                    <a:pt x="1263" y="15"/>
                    <a:pt x="1254" y="25"/>
                  </a:cubicBezTo>
                  <a:lnTo>
                    <a:pt x="766" y="503"/>
                  </a:lnTo>
                  <a:lnTo>
                    <a:pt x="278" y="15"/>
                  </a:lnTo>
                  <a:cubicBezTo>
                    <a:pt x="268" y="6"/>
                    <a:pt x="256" y="1"/>
                    <a:pt x="24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0976;p69"/>
            <p:cNvSpPr/>
            <p:nvPr/>
          </p:nvSpPr>
          <p:spPr>
            <a:xfrm>
              <a:off x="6425866" y="3664781"/>
              <a:ext cx="6329" cy="32694"/>
            </a:xfrm>
            <a:custGeom>
              <a:avLst/>
              <a:gdLst/>
              <a:ahLst/>
              <a:cxnLst/>
              <a:rect l="l" t="t" r="r" b="b"/>
              <a:pathLst>
                <a:path w="241" h="1245" extrusionOk="0">
                  <a:moveTo>
                    <a:pt x="116" y="0"/>
                  </a:moveTo>
                  <a:cubicBezTo>
                    <a:pt x="49" y="0"/>
                    <a:pt x="1" y="48"/>
                    <a:pt x="1" y="115"/>
                  </a:cubicBezTo>
                  <a:lnTo>
                    <a:pt x="1" y="1244"/>
                  </a:lnTo>
                  <a:lnTo>
                    <a:pt x="240" y="1244"/>
                  </a:lnTo>
                  <a:lnTo>
                    <a:pt x="240" y="115"/>
                  </a:lnTo>
                  <a:cubicBezTo>
                    <a:pt x="240" y="48"/>
                    <a:pt x="183" y="0"/>
                    <a:pt x="116" y="0"/>
                  </a:cubicBez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0977;p69"/>
            <p:cNvSpPr/>
            <p:nvPr/>
          </p:nvSpPr>
          <p:spPr>
            <a:xfrm>
              <a:off x="6402494" y="3480567"/>
              <a:ext cx="52809" cy="59321"/>
            </a:xfrm>
            <a:custGeom>
              <a:avLst/>
              <a:gdLst/>
              <a:ahLst/>
              <a:cxnLst/>
              <a:rect l="l" t="t" r="r" b="b"/>
              <a:pathLst>
                <a:path w="2011" h="2259" extrusionOk="0">
                  <a:moveTo>
                    <a:pt x="757" y="0"/>
                  </a:moveTo>
                  <a:cubicBezTo>
                    <a:pt x="345" y="0"/>
                    <a:pt x="1" y="335"/>
                    <a:pt x="1" y="756"/>
                  </a:cubicBezTo>
                  <a:lnTo>
                    <a:pt x="1" y="1254"/>
                  </a:lnTo>
                  <a:cubicBezTo>
                    <a:pt x="1" y="1809"/>
                    <a:pt x="451" y="2259"/>
                    <a:pt x="1006" y="2259"/>
                  </a:cubicBezTo>
                  <a:cubicBezTo>
                    <a:pt x="1561" y="2259"/>
                    <a:pt x="2011" y="1809"/>
                    <a:pt x="2011" y="1254"/>
                  </a:cubicBezTo>
                  <a:lnTo>
                    <a:pt x="2011" y="756"/>
                  </a:lnTo>
                  <a:cubicBezTo>
                    <a:pt x="2011" y="335"/>
                    <a:pt x="1676" y="0"/>
                    <a:pt x="1254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0978;p69"/>
            <p:cNvSpPr/>
            <p:nvPr/>
          </p:nvSpPr>
          <p:spPr>
            <a:xfrm>
              <a:off x="6402757" y="3480567"/>
              <a:ext cx="36213" cy="59269"/>
            </a:xfrm>
            <a:custGeom>
              <a:avLst/>
              <a:gdLst/>
              <a:ahLst/>
              <a:cxnLst/>
              <a:rect l="l" t="t" r="r" b="b"/>
              <a:pathLst>
                <a:path w="1379" h="2257" extrusionOk="0">
                  <a:moveTo>
                    <a:pt x="747" y="0"/>
                  </a:moveTo>
                  <a:cubicBezTo>
                    <a:pt x="335" y="0"/>
                    <a:pt x="0" y="335"/>
                    <a:pt x="0" y="756"/>
                  </a:cubicBezTo>
                  <a:lnTo>
                    <a:pt x="0" y="1254"/>
                  </a:lnTo>
                  <a:cubicBezTo>
                    <a:pt x="0" y="1828"/>
                    <a:pt x="471" y="2257"/>
                    <a:pt x="1001" y="2257"/>
                  </a:cubicBezTo>
                  <a:cubicBezTo>
                    <a:pt x="1125" y="2257"/>
                    <a:pt x="1253" y="2233"/>
                    <a:pt x="1378" y="2182"/>
                  </a:cubicBezTo>
                  <a:cubicBezTo>
                    <a:pt x="996" y="2029"/>
                    <a:pt x="747" y="1665"/>
                    <a:pt x="747" y="1254"/>
                  </a:cubicBezTo>
                  <a:lnTo>
                    <a:pt x="747" y="756"/>
                  </a:lnTo>
                  <a:cubicBezTo>
                    <a:pt x="747" y="383"/>
                    <a:pt x="1005" y="77"/>
                    <a:pt x="1369" y="10"/>
                  </a:cubicBezTo>
                  <a:cubicBezTo>
                    <a:pt x="1331" y="10"/>
                    <a:pt x="1292" y="0"/>
                    <a:pt x="1254" y="0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0979;p69"/>
            <p:cNvSpPr/>
            <p:nvPr/>
          </p:nvSpPr>
          <p:spPr>
            <a:xfrm>
              <a:off x="6402494" y="3480567"/>
              <a:ext cx="52809" cy="26418"/>
            </a:xfrm>
            <a:custGeom>
              <a:avLst/>
              <a:gdLst/>
              <a:ahLst/>
              <a:cxnLst/>
              <a:rect l="l" t="t" r="r" b="b"/>
              <a:pathLst>
                <a:path w="2011" h="1006" extrusionOk="0">
                  <a:moveTo>
                    <a:pt x="757" y="0"/>
                  </a:moveTo>
                  <a:cubicBezTo>
                    <a:pt x="336" y="0"/>
                    <a:pt x="1" y="335"/>
                    <a:pt x="1" y="756"/>
                  </a:cubicBezTo>
                  <a:cubicBezTo>
                    <a:pt x="1" y="756"/>
                    <a:pt x="757" y="1005"/>
                    <a:pt x="2011" y="1005"/>
                  </a:cubicBezTo>
                  <a:lnTo>
                    <a:pt x="2011" y="756"/>
                  </a:lnTo>
                  <a:cubicBezTo>
                    <a:pt x="2011" y="335"/>
                    <a:pt x="1666" y="0"/>
                    <a:pt x="125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0980;p69"/>
            <p:cNvSpPr/>
            <p:nvPr/>
          </p:nvSpPr>
          <p:spPr>
            <a:xfrm>
              <a:off x="6402757" y="3480567"/>
              <a:ext cx="35950" cy="23897"/>
            </a:xfrm>
            <a:custGeom>
              <a:avLst/>
              <a:gdLst/>
              <a:ahLst/>
              <a:cxnLst/>
              <a:rect l="l" t="t" r="r" b="b"/>
              <a:pathLst>
                <a:path w="1369" h="910" extrusionOk="0">
                  <a:moveTo>
                    <a:pt x="747" y="0"/>
                  </a:moveTo>
                  <a:cubicBezTo>
                    <a:pt x="335" y="0"/>
                    <a:pt x="0" y="335"/>
                    <a:pt x="0" y="756"/>
                  </a:cubicBezTo>
                  <a:cubicBezTo>
                    <a:pt x="240" y="823"/>
                    <a:pt x="498" y="881"/>
                    <a:pt x="747" y="909"/>
                  </a:cubicBezTo>
                  <a:lnTo>
                    <a:pt x="747" y="756"/>
                  </a:lnTo>
                  <a:cubicBezTo>
                    <a:pt x="747" y="383"/>
                    <a:pt x="1005" y="77"/>
                    <a:pt x="1369" y="10"/>
                  </a:cubicBezTo>
                  <a:cubicBezTo>
                    <a:pt x="1331" y="10"/>
                    <a:pt x="1292" y="0"/>
                    <a:pt x="125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0981;p69"/>
            <p:cNvSpPr/>
            <p:nvPr/>
          </p:nvSpPr>
          <p:spPr>
            <a:xfrm>
              <a:off x="6520874" y="3533087"/>
              <a:ext cx="26418" cy="26418"/>
            </a:xfrm>
            <a:custGeom>
              <a:avLst/>
              <a:gdLst/>
              <a:ahLst/>
              <a:cxnLst/>
              <a:rect l="l" t="t" r="r" b="b"/>
              <a:pathLst>
                <a:path w="1006" h="1006" extrusionOk="0">
                  <a:moveTo>
                    <a:pt x="0" y="0"/>
                  </a:moveTo>
                  <a:lnTo>
                    <a:pt x="0" y="1005"/>
                  </a:lnTo>
                  <a:lnTo>
                    <a:pt x="1005" y="1005"/>
                  </a:lnTo>
                  <a:lnTo>
                    <a:pt x="1005" y="0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982;p69"/>
            <p:cNvSpPr/>
            <p:nvPr/>
          </p:nvSpPr>
          <p:spPr>
            <a:xfrm>
              <a:off x="6519614" y="3533087"/>
              <a:ext cx="28939" cy="19931"/>
            </a:xfrm>
            <a:custGeom>
              <a:avLst/>
              <a:gdLst/>
              <a:ahLst/>
              <a:cxnLst/>
              <a:rect l="l" t="t" r="r" b="b"/>
              <a:pathLst>
                <a:path w="1102" h="759" extrusionOk="0">
                  <a:moveTo>
                    <a:pt x="48" y="0"/>
                  </a:moveTo>
                  <a:lnTo>
                    <a:pt x="48" y="508"/>
                  </a:lnTo>
                  <a:cubicBezTo>
                    <a:pt x="48" y="555"/>
                    <a:pt x="29" y="603"/>
                    <a:pt x="1" y="651"/>
                  </a:cubicBezTo>
                  <a:cubicBezTo>
                    <a:pt x="178" y="723"/>
                    <a:pt x="364" y="759"/>
                    <a:pt x="551" y="759"/>
                  </a:cubicBezTo>
                  <a:cubicBezTo>
                    <a:pt x="737" y="759"/>
                    <a:pt x="924" y="723"/>
                    <a:pt x="1101" y="651"/>
                  </a:cubicBezTo>
                  <a:cubicBezTo>
                    <a:pt x="1072" y="603"/>
                    <a:pt x="1053" y="555"/>
                    <a:pt x="1053" y="508"/>
                  </a:cubicBezTo>
                  <a:lnTo>
                    <a:pt x="1053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983;p69"/>
            <p:cNvSpPr/>
            <p:nvPr/>
          </p:nvSpPr>
          <p:spPr>
            <a:xfrm>
              <a:off x="6494483" y="3553938"/>
              <a:ext cx="79200" cy="97530"/>
            </a:xfrm>
            <a:custGeom>
              <a:avLst/>
              <a:gdLst/>
              <a:ahLst/>
              <a:cxnLst/>
              <a:rect l="l" t="t" r="r" b="b"/>
              <a:pathLst>
                <a:path w="3016" h="3714" extrusionOk="0">
                  <a:moveTo>
                    <a:pt x="737" y="1"/>
                  </a:moveTo>
                  <a:lnTo>
                    <a:pt x="278" y="230"/>
                  </a:lnTo>
                  <a:cubicBezTo>
                    <a:pt x="115" y="317"/>
                    <a:pt x="10" y="489"/>
                    <a:pt x="10" y="680"/>
                  </a:cubicBezTo>
                  <a:lnTo>
                    <a:pt x="10" y="2135"/>
                  </a:lnTo>
                  <a:cubicBezTo>
                    <a:pt x="1" y="2671"/>
                    <a:pt x="163" y="3207"/>
                    <a:pt x="469" y="3657"/>
                  </a:cubicBezTo>
                  <a:lnTo>
                    <a:pt x="508" y="3714"/>
                  </a:lnTo>
                  <a:lnTo>
                    <a:pt x="2508" y="3714"/>
                  </a:lnTo>
                  <a:lnTo>
                    <a:pt x="2546" y="3657"/>
                  </a:lnTo>
                  <a:cubicBezTo>
                    <a:pt x="2852" y="3207"/>
                    <a:pt x="3015" y="2671"/>
                    <a:pt x="3006" y="2135"/>
                  </a:cubicBezTo>
                  <a:lnTo>
                    <a:pt x="3006" y="680"/>
                  </a:lnTo>
                  <a:cubicBezTo>
                    <a:pt x="3006" y="489"/>
                    <a:pt x="2900" y="317"/>
                    <a:pt x="2738" y="230"/>
                  </a:cubicBezTo>
                  <a:lnTo>
                    <a:pt x="2278" y="1"/>
                  </a:lnTo>
                  <a:cubicBezTo>
                    <a:pt x="2111" y="203"/>
                    <a:pt x="1603" y="211"/>
                    <a:pt x="1523" y="211"/>
                  </a:cubicBezTo>
                  <a:cubicBezTo>
                    <a:pt x="1516" y="211"/>
                    <a:pt x="1513" y="211"/>
                    <a:pt x="1513" y="211"/>
                  </a:cubicBezTo>
                  <a:cubicBezTo>
                    <a:pt x="1513" y="211"/>
                    <a:pt x="1509" y="211"/>
                    <a:pt x="1502" y="211"/>
                  </a:cubicBezTo>
                  <a:cubicBezTo>
                    <a:pt x="1420" y="211"/>
                    <a:pt x="905" y="203"/>
                    <a:pt x="737" y="1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984;p69"/>
            <p:cNvSpPr/>
            <p:nvPr/>
          </p:nvSpPr>
          <p:spPr>
            <a:xfrm>
              <a:off x="6507797" y="3651441"/>
              <a:ext cx="52546" cy="46034"/>
            </a:xfrm>
            <a:custGeom>
              <a:avLst/>
              <a:gdLst/>
              <a:ahLst/>
              <a:cxnLst/>
              <a:rect l="l" t="t" r="r" b="b"/>
              <a:pathLst>
                <a:path w="2001" h="1753" extrusionOk="0">
                  <a:moveTo>
                    <a:pt x="1" y="1"/>
                  </a:moveTo>
                  <a:lnTo>
                    <a:pt x="1" y="1503"/>
                  </a:lnTo>
                  <a:cubicBezTo>
                    <a:pt x="1" y="1647"/>
                    <a:pt x="116" y="1752"/>
                    <a:pt x="250" y="1752"/>
                  </a:cubicBezTo>
                  <a:lnTo>
                    <a:pt x="1752" y="1752"/>
                  </a:lnTo>
                  <a:cubicBezTo>
                    <a:pt x="1896" y="1752"/>
                    <a:pt x="2001" y="1647"/>
                    <a:pt x="2001" y="1503"/>
                  </a:cubicBezTo>
                  <a:lnTo>
                    <a:pt x="2001" y="1"/>
                  </a:ln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985;p69"/>
            <p:cNvSpPr/>
            <p:nvPr/>
          </p:nvSpPr>
          <p:spPr>
            <a:xfrm>
              <a:off x="6494483" y="3564757"/>
              <a:ext cx="13340" cy="86711"/>
            </a:xfrm>
            <a:custGeom>
              <a:avLst/>
              <a:gdLst/>
              <a:ahLst/>
              <a:cxnLst/>
              <a:rect l="l" t="t" r="r" b="b"/>
              <a:pathLst>
                <a:path w="508" h="3302" extrusionOk="0">
                  <a:moveTo>
                    <a:pt x="77" y="0"/>
                  </a:moveTo>
                  <a:cubicBezTo>
                    <a:pt x="29" y="77"/>
                    <a:pt x="10" y="163"/>
                    <a:pt x="1" y="259"/>
                  </a:cubicBezTo>
                  <a:lnTo>
                    <a:pt x="1" y="1713"/>
                  </a:lnTo>
                  <a:cubicBezTo>
                    <a:pt x="1" y="2259"/>
                    <a:pt x="163" y="2795"/>
                    <a:pt x="469" y="3245"/>
                  </a:cubicBezTo>
                  <a:lnTo>
                    <a:pt x="508" y="3302"/>
                  </a:lnTo>
                  <a:lnTo>
                    <a:pt x="508" y="565"/>
                  </a:lnTo>
                  <a:cubicBezTo>
                    <a:pt x="508" y="412"/>
                    <a:pt x="431" y="259"/>
                    <a:pt x="307" y="163"/>
                  </a:cubicBezTo>
                  <a:lnTo>
                    <a:pt x="77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986;p69"/>
            <p:cNvSpPr/>
            <p:nvPr/>
          </p:nvSpPr>
          <p:spPr>
            <a:xfrm>
              <a:off x="6513837" y="3546532"/>
              <a:ext cx="40493" cy="104935"/>
            </a:xfrm>
            <a:custGeom>
              <a:avLst/>
              <a:gdLst/>
              <a:ahLst/>
              <a:cxnLst/>
              <a:rect l="l" t="t" r="r" b="b"/>
              <a:pathLst>
                <a:path w="1542" h="3996" extrusionOk="0">
                  <a:moveTo>
                    <a:pt x="254" y="0"/>
                  </a:moveTo>
                  <a:cubicBezTo>
                    <a:pt x="242" y="0"/>
                    <a:pt x="230" y="5"/>
                    <a:pt x="221" y="15"/>
                  </a:cubicBezTo>
                  <a:lnTo>
                    <a:pt x="0" y="283"/>
                  </a:lnTo>
                  <a:lnTo>
                    <a:pt x="345" y="704"/>
                  </a:lnTo>
                  <a:cubicBezTo>
                    <a:pt x="367" y="732"/>
                    <a:pt x="399" y="747"/>
                    <a:pt x="432" y="747"/>
                  </a:cubicBezTo>
                  <a:cubicBezTo>
                    <a:pt x="455" y="747"/>
                    <a:pt x="478" y="739"/>
                    <a:pt x="498" y="723"/>
                  </a:cubicBezTo>
                  <a:lnTo>
                    <a:pt x="651" y="599"/>
                  </a:lnTo>
                  <a:lnTo>
                    <a:pt x="651" y="3996"/>
                  </a:lnTo>
                  <a:lnTo>
                    <a:pt x="900" y="3996"/>
                  </a:lnTo>
                  <a:lnTo>
                    <a:pt x="900" y="599"/>
                  </a:lnTo>
                  <a:lnTo>
                    <a:pt x="1044" y="713"/>
                  </a:lnTo>
                  <a:cubicBezTo>
                    <a:pt x="1065" y="735"/>
                    <a:pt x="1093" y="745"/>
                    <a:pt x="1120" y="745"/>
                  </a:cubicBezTo>
                  <a:cubicBezTo>
                    <a:pt x="1153" y="745"/>
                    <a:pt x="1185" y="730"/>
                    <a:pt x="1206" y="704"/>
                  </a:cubicBezTo>
                  <a:lnTo>
                    <a:pt x="1541" y="283"/>
                  </a:lnTo>
                  <a:lnTo>
                    <a:pt x="1331" y="15"/>
                  </a:lnTo>
                  <a:cubicBezTo>
                    <a:pt x="1321" y="5"/>
                    <a:pt x="1309" y="0"/>
                    <a:pt x="1297" y="0"/>
                  </a:cubicBezTo>
                  <a:cubicBezTo>
                    <a:pt x="1285" y="0"/>
                    <a:pt x="1273" y="5"/>
                    <a:pt x="1264" y="15"/>
                  </a:cubicBezTo>
                  <a:lnTo>
                    <a:pt x="776" y="493"/>
                  </a:lnTo>
                  <a:lnTo>
                    <a:pt x="288" y="15"/>
                  </a:lnTo>
                  <a:cubicBezTo>
                    <a:pt x="278" y="5"/>
                    <a:pt x="266" y="0"/>
                    <a:pt x="254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987;p69"/>
            <p:cNvSpPr/>
            <p:nvPr/>
          </p:nvSpPr>
          <p:spPr>
            <a:xfrm>
              <a:off x="6530932" y="3664755"/>
              <a:ext cx="6565" cy="32720"/>
            </a:xfrm>
            <a:custGeom>
              <a:avLst/>
              <a:gdLst/>
              <a:ahLst/>
              <a:cxnLst/>
              <a:rect l="l" t="t" r="r" b="b"/>
              <a:pathLst>
                <a:path w="250" h="1246" extrusionOk="0">
                  <a:moveTo>
                    <a:pt x="139" y="0"/>
                  </a:moveTo>
                  <a:cubicBezTo>
                    <a:pt x="134" y="0"/>
                    <a:pt x="130" y="0"/>
                    <a:pt x="125" y="1"/>
                  </a:cubicBezTo>
                  <a:cubicBezTo>
                    <a:pt x="58" y="1"/>
                    <a:pt x="0" y="49"/>
                    <a:pt x="0" y="116"/>
                  </a:cubicBezTo>
                  <a:lnTo>
                    <a:pt x="0" y="1245"/>
                  </a:lnTo>
                  <a:lnTo>
                    <a:pt x="249" y="1245"/>
                  </a:lnTo>
                  <a:lnTo>
                    <a:pt x="249" y="116"/>
                  </a:lnTo>
                  <a:cubicBezTo>
                    <a:pt x="249" y="54"/>
                    <a:pt x="200" y="0"/>
                    <a:pt x="139" y="0"/>
                  </a:cubicBez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988;p69"/>
            <p:cNvSpPr/>
            <p:nvPr/>
          </p:nvSpPr>
          <p:spPr>
            <a:xfrm>
              <a:off x="6507797" y="3480567"/>
              <a:ext cx="52546" cy="59321"/>
            </a:xfrm>
            <a:custGeom>
              <a:avLst/>
              <a:gdLst/>
              <a:ahLst/>
              <a:cxnLst/>
              <a:rect l="l" t="t" r="r" b="b"/>
              <a:pathLst>
                <a:path w="2001" h="2259" extrusionOk="0">
                  <a:moveTo>
                    <a:pt x="747" y="0"/>
                  </a:moveTo>
                  <a:cubicBezTo>
                    <a:pt x="336" y="0"/>
                    <a:pt x="1" y="335"/>
                    <a:pt x="1" y="756"/>
                  </a:cubicBezTo>
                  <a:lnTo>
                    <a:pt x="1" y="1254"/>
                  </a:lnTo>
                  <a:cubicBezTo>
                    <a:pt x="1" y="1809"/>
                    <a:pt x="451" y="2259"/>
                    <a:pt x="1006" y="2259"/>
                  </a:cubicBezTo>
                  <a:cubicBezTo>
                    <a:pt x="1551" y="2259"/>
                    <a:pt x="2001" y="1809"/>
                    <a:pt x="2001" y="1254"/>
                  </a:cubicBezTo>
                  <a:lnTo>
                    <a:pt x="2001" y="756"/>
                  </a:lnTo>
                  <a:cubicBezTo>
                    <a:pt x="2001" y="335"/>
                    <a:pt x="1666" y="0"/>
                    <a:pt x="1254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989;p69"/>
            <p:cNvSpPr/>
            <p:nvPr/>
          </p:nvSpPr>
          <p:spPr>
            <a:xfrm>
              <a:off x="6507797" y="3480567"/>
              <a:ext cx="36213" cy="59269"/>
            </a:xfrm>
            <a:custGeom>
              <a:avLst/>
              <a:gdLst/>
              <a:ahLst/>
              <a:cxnLst/>
              <a:rect l="l" t="t" r="r" b="b"/>
              <a:pathLst>
                <a:path w="1379" h="2257" extrusionOk="0">
                  <a:moveTo>
                    <a:pt x="757" y="0"/>
                  </a:moveTo>
                  <a:cubicBezTo>
                    <a:pt x="345" y="0"/>
                    <a:pt x="1" y="335"/>
                    <a:pt x="1" y="756"/>
                  </a:cubicBezTo>
                  <a:lnTo>
                    <a:pt x="1" y="1254"/>
                  </a:lnTo>
                  <a:cubicBezTo>
                    <a:pt x="1" y="1828"/>
                    <a:pt x="472" y="2257"/>
                    <a:pt x="1002" y="2257"/>
                  </a:cubicBezTo>
                  <a:cubicBezTo>
                    <a:pt x="1126" y="2257"/>
                    <a:pt x="1253" y="2233"/>
                    <a:pt x="1379" y="2182"/>
                  </a:cubicBezTo>
                  <a:cubicBezTo>
                    <a:pt x="1006" y="2029"/>
                    <a:pt x="757" y="1665"/>
                    <a:pt x="747" y="1254"/>
                  </a:cubicBezTo>
                  <a:lnTo>
                    <a:pt x="747" y="756"/>
                  </a:lnTo>
                  <a:cubicBezTo>
                    <a:pt x="747" y="383"/>
                    <a:pt x="1015" y="77"/>
                    <a:pt x="1379" y="10"/>
                  </a:cubicBezTo>
                  <a:cubicBezTo>
                    <a:pt x="1341" y="10"/>
                    <a:pt x="1293" y="0"/>
                    <a:pt x="1254" y="0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990;p69"/>
            <p:cNvSpPr/>
            <p:nvPr/>
          </p:nvSpPr>
          <p:spPr>
            <a:xfrm>
              <a:off x="6507797" y="3480567"/>
              <a:ext cx="52546" cy="26418"/>
            </a:xfrm>
            <a:custGeom>
              <a:avLst/>
              <a:gdLst/>
              <a:ahLst/>
              <a:cxnLst/>
              <a:rect l="l" t="t" r="r" b="b"/>
              <a:pathLst>
                <a:path w="2001" h="1006" extrusionOk="0">
                  <a:moveTo>
                    <a:pt x="747" y="0"/>
                  </a:moveTo>
                  <a:cubicBezTo>
                    <a:pt x="336" y="0"/>
                    <a:pt x="1" y="335"/>
                    <a:pt x="1" y="756"/>
                  </a:cubicBezTo>
                  <a:cubicBezTo>
                    <a:pt x="1" y="756"/>
                    <a:pt x="747" y="1005"/>
                    <a:pt x="2001" y="1005"/>
                  </a:cubicBezTo>
                  <a:lnTo>
                    <a:pt x="2001" y="756"/>
                  </a:lnTo>
                  <a:cubicBezTo>
                    <a:pt x="2001" y="335"/>
                    <a:pt x="1666" y="0"/>
                    <a:pt x="125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91;p69"/>
            <p:cNvSpPr/>
            <p:nvPr/>
          </p:nvSpPr>
          <p:spPr>
            <a:xfrm>
              <a:off x="6507797" y="3480567"/>
              <a:ext cx="36213" cy="23897"/>
            </a:xfrm>
            <a:custGeom>
              <a:avLst/>
              <a:gdLst/>
              <a:ahLst/>
              <a:cxnLst/>
              <a:rect l="l" t="t" r="r" b="b"/>
              <a:pathLst>
                <a:path w="1379" h="910" extrusionOk="0">
                  <a:moveTo>
                    <a:pt x="757" y="0"/>
                  </a:moveTo>
                  <a:cubicBezTo>
                    <a:pt x="345" y="0"/>
                    <a:pt x="1" y="335"/>
                    <a:pt x="1" y="756"/>
                  </a:cubicBezTo>
                  <a:cubicBezTo>
                    <a:pt x="250" y="823"/>
                    <a:pt x="498" y="881"/>
                    <a:pt x="757" y="909"/>
                  </a:cubicBezTo>
                  <a:lnTo>
                    <a:pt x="757" y="756"/>
                  </a:lnTo>
                  <a:lnTo>
                    <a:pt x="747" y="756"/>
                  </a:lnTo>
                  <a:cubicBezTo>
                    <a:pt x="747" y="383"/>
                    <a:pt x="1015" y="77"/>
                    <a:pt x="1379" y="10"/>
                  </a:cubicBezTo>
                  <a:cubicBezTo>
                    <a:pt x="1341" y="10"/>
                    <a:pt x="1293" y="0"/>
                    <a:pt x="125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455" y="176058"/>
            <a:ext cx="914479" cy="92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1667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33"/>
          <p:cNvSpPr/>
          <p:nvPr/>
        </p:nvSpPr>
        <p:spPr>
          <a:xfrm rot="-5400000" flipH="1">
            <a:off x="-293237" y="2016450"/>
            <a:ext cx="1311000" cy="1455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33"/>
          <p:cNvSpPr/>
          <p:nvPr/>
        </p:nvSpPr>
        <p:spPr>
          <a:xfrm>
            <a:off x="1171592" y="1953488"/>
            <a:ext cx="6711644" cy="1284387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600" b="1" dirty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Министерство на труда и социалната политика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bg-BG" sz="1600" b="1" dirty="0">
              <a:solidFill>
                <a:schemeClr val="dk2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600" b="1" dirty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Главна дирекция „Европейски фондове, международни програми и проекти“</a:t>
            </a:r>
            <a:endParaRPr sz="1600" b="1" dirty="0">
              <a:solidFill>
                <a:schemeClr val="dk2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554" name="Google Shape;554;p33"/>
          <p:cNvSpPr txBox="1">
            <a:spLocks noGrp="1"/>
          </p:cNvSpPr>
          <p:nvPr>
            <p:ph type="title"/>
          </p:nvPr>
        </p:nvSpPr>
        <p:spPr>
          <a:xfrm>
            <a:off x="1513337" y="1054179"/>
            <a:ext cx="6491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4000" dirty="0" smtClean="0"/>
              <a:t>Благодаря за вниманието!</a:t>
            </a:r>
            <a:endParaRPr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235009" y="3726417"/>
            <a:ext cx="278328" cy="283126"/>
          </a:xfrm>
          <a:prstGeom prst="rect">
            <a:avLst/>
          </a:prstGeom>
        </p:spPr>
      </p:pic>
      <p:sp>
        <p:nvSpPr>
          <p:cNvPr id="555" name="Google Shape;555;p33"/>
          <p:cNvSpPr txBox="1">
            <a:spLocks noGrp="1"/>
          </p:cNvSpPr>
          <p:nvPr>
            <p:ph type="subTitle" idx="1"/>
          </p:nvPr>
        </p:nvSpPr>
        <p:spPr>
          <a:xfrm>
            <a:off x="1513337" y="3561944"/>
            <a:ext cx="4672500" cy="109434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bg-BG" sz="1600" b="1" dirty="0" smtClean="0">
              <a:hlinkClick r:id="rId4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 smtClean="0">
                <a:hlinkClick r:id="rId4"/>
              </a:rPr>
              <a:t>www.esf.bg</a:t>
            </a:r>
            <a:endParaRPr lang="bg-BG" sz="1400" b="1" dirty="0" smtClean="0"/>
          </a:p>
          <a:p>
            <a:pPr marL="0" lvl="0" indent="0" algn="l"/>
            <a:endParaRPr lang="bg-BG" sz="1400" b="1" dirty="0" smtClean="0">
              <a:hlinkClick r:id="rId5"/>
            </a:endParaRPr>
          </a:p>
          <a:p>
            <a:pPr marL="0" lvl="0" indent="0" algn="l"/>
            <a:r>
              <a:rPr lang="en-US" sz="1400" b="1" dirty="0" smtClean="0">
                <a:hlinkClick r:id="rId5"/>
              </a:rPr>
              <a:t>https</a:t>
            </a:r>
            <a:r>
              <a:rPr lang="en-US" sz="1400" b="1" dirty="0">
                <a:hlinkClick r:id="rId5"/>
              </a:rPr>
              <a:t>://</a:t>
            </a:r>
            <a:r>
              <a:rPr lang="en-US" sz="1400" b="1" dirty="0" smtClean="0">
                <a:hlinkClick r:id="rId5"/>
              </a:rPr>
              <a:t>www.facebook.com/ophrd.government.bg</a:t>
            </a:r>
            <a:endParaRPr lang="bg-BG" sz="1400" b="1" dirty="0" smtClean="0"/>
          </a:p>
          <a:p>
            <a:pPr marL="0" lvl="0" indent="0" algn="l"/>
            <a:endParaRPr lang="en-US" sz="1400" b="1" dirty="0" smtClean="0"/>
          </a:p>
          <a:p>
            <a:pPr marL="0" lvl="0" indent="0" algn="l"/>
            <a:r>
              <a:rPr lang="bg-BG" sz="1400" b="1" dirty="0" smtClean="0"/>
              <a:t>02/ 8119 600</a:t>
            </a:r>
          </a:p>
          <a:p>
            <a:pPr marL="0" lvl="0" indent="0" algn="l"/>
            <a:endParaRPr lang="en-US" sz="1400" b="1" dirty="0" smtClean="0"/>
          </a:p>
          <a:p>
            <a:pPr marL="0" lvl="0" indent="0" algn="l"/>
            <a:r>
              <a:rPr lang="en-US" sz="1400" b="1" dirty="0" smtClean="0"/>
              <a:t>efipp@mlsp.government.bg</a:t>
            </a:r>
            <a:endParaRPr lang="en-US" sz="14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 dirty="0"/>
          </a:p>
        </p:txBody>
      </p:sp>
      <p:sp>
        <p:nvSpPr>
          <p:cNvPr id="556" name="Google Shape;556;p33"/>
          <p:cNvSpPr/>
          <p:nvPr/>
        </p:nvSpPr>
        <p:spPr>
          <a:xfrm>
            <a:off x="3975559" y="64744"/>
            <a:ext cx="1248300" cy="12483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142875" dist="57150" dir="5460000" algn="bl" rotWithShape="0">
              <a:schemeClr val="dk1">
                <a:alpha val="2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207301" y="3339653"/>
            <a:ext cx="306036" cy="3060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71592" y="4568453"/>
            <a:ext cx="321795" cy="2809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207301" y="4204599"/>
            <a:ext cx="266136" cy="2566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82115" y="87455"/>
            <a:ext cx="914479" cy="9266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3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/>
              <a:t>Цел на процедурата</a:t>
            </a:r>
            <a:endParaRPr dirty="0"/>
          </a:p>
        </p:txBody>
      </p:sp>
      <p:sp>
        <p:nvSpPr>
          <p:cNvPr id="433" name="Google Shape;433;p30"/>
          <p:cNvSpPr txBox="1">
            <a:spLocks noGrp="1"/>
          </p:cNvSpPr>
          <p:nvPr>
            <p:ph type="body" idx="1"/>
          </p:nvPr>
        </p:nvSpPr>
        <p:spPr>
          <a:xfrm>
            <a:off x="720000" y="1139554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buNone/>
            </a:pPr>
            <a:r>
              <a:rPr lang="ru-RU" sz="2000" dirty="0" smtClean="0"/>
              <a:t>Да се осигури </a:t>
            </a:r>
            <a:r>
              <a:rPr lang="ru-RU" sz="2000" b="1" dirty="0">
                <a:solidFill>
                  <a:schemeClr val="hlink"/>
                </a:solidFill>
                <a:uFill>
                  <a:noFill/>
                </a:uFill>
              </a:rPr>
              <a:t>подкрепа в домашна среда </a:t>
            </a:r>
            <a:r>
              <a:rPr lang="ru-RU" sz="2000" dirty="0" smtClean="0"/>
              <a:t>за:</a:t>
            </a:r>
          </a:p>
          <a:p>
            <a:pPr marL="0" lvl="0" indent="0" algn="ctr">
              <a:buNone/>
            </a:pPr>
            <a:r>
              <a:rPr lang="ru-RU" sz="2000" dirty="0" smtClean="0"/>
              <a:t>  </a:t>
            </a:r>
          </a:p>
          <a:p>
            <a:pPr marL="0" lvl="0" indent="0" algn="ctr">
              <a:buNone/>
            </a:pPr>
            <a:r>
              <a:rPr lang="ru-RU" sz="2000" dirty="0" smtClean="0"/>
              <a:t>- лица с увреждания и </a:t>
            </a:r>
          </a:p>
          <a:p>
            <a:pPr marL="0" lvl="0" indent="0" algn="ctr">
              <a:buNone/>
            </a:pPr>
            <a:r>
              <a:rPr lang="ru-RU" sz="2000" dirty="0" smtClean="0"/>
              <a:t>- възрастни хора, зависими от грижа. </a:t>
            </a:r>
          </a:p>
          <a:p>
            <a:pPr marL="0" lvl="0" indent="0">
              <a:buNone/>
            </a:pPr>
            <a:endParaRPr lang="ru-RU" sz="2000" dirty="0" smtClean="0"/>
          </a:p>
          <a:p>
            <a:pPr marL="0" lvl="0" indent="0" algn="ctr">
              <a:buNone/>
            </a:pPr>
            <a:endParaRPr lang="ru-RU" sz="1800" dirty="0" smtClean="0"/>
          </a:p>
          <a:p>
            <a:pPr marL="0" lvl="0" indent="0" algn="ctr">
              <a:buNone/>
            </a:pPr>
            <a:r>
              <a:rPr lang="ru-RU" sz="1800" dirty="0" smtClean="0"/>
              <a:t>Ще </a:t>
            </a:r>
            <a:r>
              <a:rPr lang="ru-RU" sz="1800" dirty="0"/>
              <a:t>бъдат разширени възможностите за </a:t>
            </a:r>
            <a:r>
              <a:rPr lang="ru-RU" sz="1800" b="1" dirty="0">
                <a:solidFill>
                  <a:schemeClr val="hlink"/>
                </a:solidFill>
                <a:uFill>
                  <a:noFill/>
                </a:uFill>
              </a:rPr>
              <a:t>предоставяне на социални и интегрирани здравно-социални услуги</a:t>
            </a:r>
            <a:r>
              <a:rPr lang="ru-RU" sz="1800" dirty="0"/>
              <a:t> в домашна среда, вкл. и в контекста на пандемични ситуации.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52945" y="1741167"/>
            <a:ext cx="568035" cy="6571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82635" y="3193473"/>
            <a:ext cx="564638" cy="49876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000" y="4092618"/>
            <a:ext cx="914479" cy="9266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3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/>
              <a:t>Общ бюджет на процедурата</a:t>
            </a:r>
            <a:endParaRPr dirty="0"/>
          </a:p>
        </p:txBody>
      </p:sp>
      <p:sp>
        <p:nvSpPr>
          <p:cNvPr id="433" name="Google Shape;433;p30"/>
          <p:cNvSpPr txBox="1">
            <a:spLocks noGrp="1"/>
          </p:cNvSpPr>
          <p:nvPr>
            <p:ph type="body" idx="1"/>
          </p:nvPr>
        </p:nvSpPr>
        <p:spPr>
          <a:xfrm>
            <a:off x="720000" y="1139554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buNone/>
            </a:pPr>
            <a:endParaRPr lang="ru-RU" sz="1800" dirty="0" smtClean="0"/>
          </a:p>
          <a:p>
            <a:pPr marL="0" lvl="0" indent="0" algn="ctr">
              <a:buNone/>
            </a:pPr>
            <a:r>
              <a:rPr lang="ru-RU" sz="2400" b="1" dirty="0" smtClean="0"/>
              <a:t>175 000 000 </a:t>
            </a:r>
            <a:r>
              <a:rPr lang="ru-RU" sz="2000" b="1" dirty="0" smtClean="0"/>
              <a:t>лева</a:t>
            </a:r>
          </a:p>
          <a:p>
            <a:pPr marL="0" lvl="0" indent="0" algn="ctr">
              <a:buNone/>
            </a:pPr>
            <a:endParaRPr lang="ru-RU" sz="1400" dirty="0"/>
          </a:p>
          <a:p>
            <a:pPr marL="0" lvl="0" indent="0">
              <a:buNone/>
            </a:pPr>
            <a:r>
              <a:rPr lang="ru-RU" b="1" dirty="0" smtClean="0"/>
              <a:t>Минимален </a:t>
            </a:r>
            <a:r>
              <a:rPr lang="ru-RU" b="1" dirty="0"/>
              <a:t>размер на безвъзмездна финансова помощ </a:t>
            </a:r>
            <a:r>
              <a:rPr lang="ru-RU" dirty="0"/>
              <a:t>- неприложимо;</a:t>
            </a:r>
          </a:p>
          <a:p>
            <a:pPr marL="0" lvl="0" indent="0" algn="ctr">
              <a:buNone/>
            </a:pPr>
            <a:endParaRPr lang="ru-RU" dirty="0" smtClean="0"/>
          </a:p>
          <a:p>
            <a:pPr marL="0" lvl="0" indent="0">
              <a:buNone/>
            </a:pPr>
            <a:r>
              <a:rPr lang="ru-RU" sz="1400" b="1" dirty="0" smtClean="0">
                <a:solidFill>
                  <a:schemeClr val="hlink"/>
                </a:solidFill>
                <a:uFill>
                  <a:noFill/>
                </a:uFill>
              </a:rPr>
              <a:t>МАКСИМАЛНА </a:t>
            </a:r>
            <a:r>
              <a:rPr lang="ru-RU" sz="1400" b="1" dirty="0">
                <a:solidFill>
                  <a:schemeClr val="hlink"/>
                </a:solidFill>
                <a:uFill>
                  <a:noFill/>
                </a:uFill>
              </a:rPr>
              <a:t>стойност на БФП </a:t>
            </a:r>
            <a:r>
              <a:rPr lang="ru-RU" sz="2000" dirty="0"/>
              <a:t>= </a:t>
            </a:r>
            <a:endParaRPr lang="ru-RU" sz="2000" dirty="0" smtClean="0"/>
          </a:p>
          <a:p>
            <a:pPr marL="0" lvl="0" indent="0" algn="ctr">
              <a:buNone/>
            </a:pPr>
            <a:endParaRPr lang="ru-RU" dirty="0"/>
          </a:p>
          <a:p>
            <a:pPr marL="0" lvl="0" indent="0">
              <a:buNone/>
            </a:pPr>
            <a:r>
              <a:rPr lang="ru-RU" dirty="0" smtClean="0"/>
              <a:t> </a:t>
            </a:r>
            <a:endParaRPr lang="ru-RU" dirty="0"/>
          </a:p>
          <a:p>
            <a:pPr marL="0" indent="0" algn="ctr">
              <a:buNone/>
            </a:pPr>
            <a:r>
              <a:rPr lang="ru-RU" sz="1800" b="1" dirty="0" smtClean="0"/>
              <a:t>5 041 лв. </a:t>
            </a:r>
            <a:r>
              <a:rPr lang="ru-RU" sz="1600" dirty="0" smtClean="0"/>
              <a:t>+</a:t>
            </a:r>
            <a:r>
              <a:rPr lang="ru-RU" dirty="0" smtClean="0"/>
              <a:t> </a:t>
            </a:r>
            <a:r>
              <a:rPr lang="bg-BG" sz="1800" b="1" dirty="0"/>
              <a:t>%</a:t>
            </a:r>
            <a:r>
              <a:rPr lang="bg-BG" b="1" dirty="0" smtClean="0"/>
              <a:t> </a:t>
            </a:r>
            <a:r>
              <a:rPr lang="ru-RU" dirty="0"/>
              <a:t>непреки </a:t>
            </a:r>
            <a:r>
              <a:rPr lang="ru-RU" dirty="0" smtClean="0"/>
              <a:t>разходи, съобразно </a:t>
            </a:r>
          </a:p>
          <a:p>
            <a:pPr marL="0" indent="0" algn="ctr">
              <a:buNone/>
            </a:pPr>
            <a:r>
              <a:rPr lang="ru-RU" dirty="0"/>
              <a:t>б</a:t>
            </a:r>
            <a:r>
              <a:rPr lang="ru-RU" dirty="0" smtClean="0"/>
              <a:t>юджет на проектното предложение </a:t>
            </a:r>
          </a:p>
          <a:p>
            <a:pPr marL="0" lvl="0" indent="0" algn="ctr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(всички потребители</a:t>
            </a:r>
            <a:r>
              <a:rPr lang="ru-RU" dirty="0" smtClean="0"/>
              <a:t>)</a:t>
            </a:r>
            <a:r>
              <a:rPr lang="ru-RU" dirty="0"/>
              <a:t> </a:t>
            </a:r>
            <a:r>
              <a:rPr lang="ru-RU" dirty="0" smtClean="0"/>
              <a:t>                            (</a:t>
            </a:r>
            <a:r>
              <a:rPr lang="ru-RU" dirty="0"/>
              <a:t>виж таблицата в т. 12.3)</a:t>
            </a:r>
          </a:p>
          <a:p>
            <a:pPr marL="0" lvl="0" indent="0">
              <a:buNone/>
            </a:pPr>
            <a:endParaRPr lang="ru-RU" dirty="0"/>
          </a:p>
          <a:p>
            <a:pPr marL="0" lvl="0" indent="0" algn="ctr">
              <a:buNone/>
            </a:pPr>
            <a:endParaRPr lang="ru-RU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84689" y="3008487"/>
            <a:ext cx="810369" cy="683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250521" y="3135618"/>
            <a:ext cx="292633" cy="28653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20000" y="4375070"/>
            <a:ext cx="780747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i="1" dirty="0" smtClean="0">
                <a:solidFill>
                  <a:srgbClr val="434343"/>
                </a:solidFill>
                <a:latin typeface="Cabin"/>
                <a:ea typeface="Cabin"/>
                <a:cs typeface="Cabin"/>
                <a:sym typeface="Cabin"/>
              </a:rPr>
              <a:t>* </a:t>
            </a:r>
            <a:r>
              <a:rPr lang="ru-RU" sz="1200" i="1" dirty="0" smtClean="0">
                <a:solidFill>
                  <a:srgbClr val="434343"/>
                </a:solidFill>
                <a:latin typeface="Cabin"/>
                <a:ea typeface="Cabin"/>
                <a:cs typeface="Cabin"/>
                <a:sym typeface="Cabin"/>
              </a:rPr>
              <a:t>Максималната </a:t>
            </a:r>
            <a:r>
              <a:rPr lang="ru-RU" sz="1200" i="1" dirty="0">
                <a:solidFill>
                  <a:srgbClr val="434343"/>
                </a:solidFill>
                <a:latin typeface="Cabin"/>
                <a:ea typeface="Cabin"/>
                <a:cs typeface="Cabin"/>
                <a:sym typeface="Cabin"/>
              </a:rPr>
              <a:t>стойност за предоставяните интегрирани здравно-социални услуги (компенсацията) за </a:t>
            </a:r>
            <a:r>
              <a:rPr lang="ru-RU" sz="1200" b="1" i="1" dirty="0">
                <a:solidFill>
                  <a:srgbClr val="434343"/>
                </a:solidFill>
                <a:latin typeface="Cabin"/>
                <a:ea typeface="Cabin"/>
                <a:cs typeface="Cabin"/>
                <a:sym typeface="Cabin"/>
              </a:rPr>
              <a:t>едно лице е до 5 041 лв. за 12 месеца</a:t>
            </a:r>
            <a:r>
              <a:rPr lang="ru-RU" sz="1200" i="1" dirty="0">
                <a:solidFill>
                  <a:srgbClr val="434343"/>
                </a:solidFill>
                <a:latin typeface="Cabin"/>
                <a:ea typeface="Cabin"/>
                <a:cs typeface="Cabin"/>
                <a:sym typeface="Cabin"/>
              </a:rPr>
              <a:t>.</a:t>
            </a:r>
            <a:endParaRPr lang="bg-BG" sz="1200" i="1" dirty="0">
              <a:solidFill>
                <a:srgbClr val="434343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527" y="268039"/>
            <a:ext cx="914479" cy="92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39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Google Shape;1040;p43"/>
          <p:cNvSpPr/>
          <p:nvPr/>
        </p:nvSpPr>
        <p:spPr>
          <a:xfrm>
            <a:off x="1743381" y="1161475"/>
            <a:ext cx="1037400" cy="10374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142875" dist="57150" dir="5400000" algn="bl" rotWithShape="0">
              <a:schemeClr val="dk1">
                <a:alpha val="51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1" name="Google Shape;1041;p43"/>
          <p:cNvSpPr/>
          <p:nvPr/>
        </p:nvSpPr>
        <p:spPr>
          <a:xfrm>
            <a:off x="6361269" y="1161475"/>
            <a:ext cx="1037400" cy="10374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142875" dist="57150" dir="5400000" algn="bl" rotWithShape="0">
              <a:schemeClr val="dk1">
                <a:alpha val="51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3" name="Google Shape;1093;p43"/>
          <p:cNvSpPr txBox="1">
            <a:spLocks noGrp="1"/>
          </p:cNvSpPr>
          <p:nvPr>
            <p:ph type="title"/>
          </p:nvPr>
        </p:nvSpPr>
        <p:spPr>
          <a:xfrm>
            <a:off x="725931" y="2397000"/>
            <a:ext cx="30723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/>
              <a:t>ДОПУСТИМИ КАНДИДАТИ</a:t>
            </a:r>
            <a:endParaRPr dirty="0"/>
          </a:p>
        </p:txBody>
      </p:sp>
      <p:sp>
        <p:nvSpPr>
          <p:cNvPr id="1094" name="Google Shape;1094;p43"/>
          <p:cNvSpPr txBox="1">
            <a:spLocks noGrp="1"/>
          </p:cNvSpPr>
          <p:nvPr>
            <p:ph type="title" idx="2"/>
          </p:nvPr>
        </p:nvSpPr>
        <p:spPr>
          <a:xfrm>
            <a:off x="5341869" y="2397000"/>
            <a:ext cx="30762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/>
              <a:t>ДОПУСТИМИ ПАРТНЬОРИ</a:t>
            </a:r>
            <a:endParaRPr dirty="0"/>
          </a:p>
        </p:txBody>
      </p:sp>
      <p:sp>
        <p:nvSpPr>
          <p:cNvPr id="1095" name="Google Shape;1095;p43"/>
          <p:cNvSpPr txBox="1">
            <a:spLocks noGrp="1"/>
          </p:cNvSpPr>
          <p:nvPr>
            <p:ph type="subTitle" idx="1"/>
          </p:nvPr>
        </p:nvSpPr>
        <p:spPr>
          <a:xfrm>
            <a:off x="5465169" y="2884625"/>
            <a:ext cx="2829600" cy="109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000" b="1" dirty="0">
                <a:solidFill>
                  <a:schemeClr val="hlink"/>
                </a:solidFill>
                <a:uFill>
                  <a:noFill/>
                </a:uFill>
              </a:rPr>
              <a:t>ОБЩИНИ</a:t>
            </a:r>
            <a:endParaRPr sz="2000" b="1" dirty="0">
              <a:solidFill>
                <a:schemeClr val="hlink"/>
              </a:solidFill>
              <a:uFill>
                <a:noFill/>
              </a:uFill>
            </a:endParaRPr>
          </a:p>
        </p:txBody>
      </p:sp>
      <p:sp>
        <p:nvSpPr>
          <p:cNvPr id="1096" name="Google Shape;1096;p43"/>
          <p:cNvSpPr txBox="1">
            <a:spLocks noGrp="1"/>
          </p:cNvSpPr>
          <p:nvPr>
            <p:ph type="subTitle" idx="3"/>
          </p:nvPr>
        </p:nvSpPr>
        <p:spPr>
          <a:xfrm>
            <a:off x="847281" y="2884625"/>
            <a:ext cx="2829600" cy="109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000" b="1" dirty="0">
                <a:solidFill>
                  <a:schemeClr val="hlink"/>
                </a:solidFill>
                <a:uFill>
                  <a:noFill/>
                </a:uFill>
              </a:rPr>
              <a:t>ОБЩИНИ</a:t>
            </a:r>
            <a:endParaRPr sz="2000" b="1" dirty="0">
              <a:solidFill>
                <a:schemeClr val="hlink"/>
              </a:solidFill>
              <a:uFill>
                <a:noFill/>
              </a:u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6617098" y="1421240"/>
            <a:ext cx="525742" cy="5343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1975544" y="1421240"/>
            <a:ext cx="573074" cy="5060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488" y="234803"/>
            <a:ext cx="914479" cy="9266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3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/>
              <a:t>ДОПУСТИМИ</a:t>
            </a:r>
            <a:r>
              <a:rPr lang="en" dirty="0" smtClean="0"/>
              <a:t> </a:t>
            </a:r>
            <a:r>
              <a:rPr lang="bg-BG" dirty="0" smtClean="0">
                <a:solidFill>
                  <a:schemeClr val="lt2"/>
                </a:solidFill>
              </a:rPr>
              <a:t>ДЕЙНОСТИ</a:t>
            </a:r>
            <a:endParaRPr dirty="0">
              <a:solidFill>
                <a:schemeClr val="lt2"/>
              </a:solidFill>
            </a:endParaRPr>
          </a:p>
        </p:txBody>
      </p:sp>
      <p:sp>
        <p:nvSpPr>
          <p:cNvPr id="639" name="Google Shape;639;p39"/>
          <p:cNvSpPr txBox="1"/>
          <p:nvPr/>
        </p:nvSpPr>
        <p:spPr>
          <a:xfrm>
            <a:off x="255228" y="3106794"/>
            <a:ext cx="2007790" cy="897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ru-RU" sz="1200" b="1" dirty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Предоставяне на почасови мобилни интегрирани здравно-социални услуги по домовете и психологическа подкрепа</a:t>
            </a:r>
            <a:r>
              <a:rPr lang="ru-RU" sz="1600" b="1" dirty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endParaRPr sz="1600" b="1" dirty="0">
              <a:solidFill>
                <a:schemeClr val="dk2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640" name="Google Shape;640;p39"/>
          <p:cNvSpPr/>
          <p:nvPr/>
        </p:nvSpPr>
        <p:spPr>
          <a:xfrm>
            <a:off x="981067" y="1492006"/>
            <a:ext cx="841200" cy="841200"/>
          </a:xfrm>
          <a:prstGeom prst="ellipse">
            <a:avLst/>
          </a:prstGeom>
          <a:solidFill>
            <a:srgbClr val="6E5FFF"/>
          </a:solidFill>
          <a:ln>
            <a:noFill/>
          </a:ln>
          <a:effectLst>
            <a:outerShdw blurRad="142875" dist="57150" dir="5460000" algn="bl" rotWithShape="0">
              <a:srgbClr val="191919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p39"/>
          <p:cNvSpPr/>
          <p:nvPr/>
        </p:nvSpPr>
        <p:spPr>
          <a:xfrm>
            <a:off x="3049623" y="1503244"/>
            <a:ext cx="841200" cy="841200"/>
          </a:xfrm>
          <a:prstGeom prst="ellipse">
            <a:avLst/>
          </a:prstGeom>
          <a:solidFill>
            <a:srgbClr val="6E5FFF"/>
          </a:solidFill>
          <a:ln>
            <a:noFill/>
          </a:ln>
          <a:effectLst>
            <a:outerShdw blurRad="142875" dist="57150" dir="5460000" algn="bl" rotWithShape="0">
              <a:srgbClr val="191919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" name="Google Shape;648;p39"/>
          <p:cNvSpPr txBox="1"/>
          <p:nvPr/>
        </p:nvSpPr>
        <p:spPr>
          <a:xfrm>
            <a:off x="4420192" y="3283527"/>
            <a:ext cx="2299854" cy="720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ru-RU" sz="1200" b="1" dirty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Предоставяне </a:t>
            </a:r>
            <a:r>
              <a:rPr lang="ru-RU" sz="1200" b="1" dirty="0" smtClean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на </a:t>
            </a:r>
            <a:r>
              <a:rPr lang="ru-RU" sz="1200" b="1" dirty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информация относно превенция и профилактика на здравето и социално значими заболявания, включително консултации с диетолог и др. специалисти при необходимост</a:t>
            </a:r>
            <a:endParaRPr sz="1200" b="1" dirty="0">
              <a:solidFill>
                <a:schemeClr val="dk2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649" name="Google Shape;649;p39"/>
          <p:cNvSpPr/>
          <p:nvPr/>
        </p:nvSpPr>
        <p:spPr>
          <a:xfrm>
            <a:off x="5118179" y="1453741"/>
            <a:ext cx="841200" cy="841200"/>
          </a:xfrm>
          <a:prstGeom prst="ellipse">
            <a:avLst/>
          </a:prstGeom>
          <a:solidFill>
            <a:srgbClr val="6E5FFF"/>
          </a:solidFill>
          <a:ln>
            <a:noFill/>
          </a:ln>
          <a:effectLst>
            <a:outerShdw blurRad="142875" dist="57150" dir="5460000" algn="bl" rotWithShape="0">
              <a:srgbClr val="191919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50" name="Google Shape;650;p39"/>
          <p:cNvCxnSpPr/>
          <p:nvPr/>
        </p:nvCxnSpPr>
        <p:spPr>
          <a:xfrm>
            <a:off x="1410820" y="2333206"/>
            <a:ext cx="0" cy="532800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651" name="Google Shape;651;p39"/>
          <p:cNvCxnSpPr/>
          <p:nvPr/>
        </p:nvCxnSpPr>
        <p:spPr>
          <a:xfrm>
            <a:off x="3471315" y="2344444"/>
            <a:ext cx="0" cy="532800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653" name="Google Shape;653;p39"/>
          <p:cNvCxnSpPr/>
          <p:nvPr/>
        </p:nvCxnSpPr>
        <p:spPr>
          <a:xfrm>
            <a:off x="5543567" y="2294941"/>
            <a:ext cx="0" cy="532800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654" name="Google Shape;654;p39"/>
          <p:cNvCxnSpPr/>
          <p:nvPr/>
        </p:nvCxnSpPr>
        <p:spPr>
          <a:xfrm>
            <a:off x="1822267" y="1895501"/>
            <a:ext cx="1231500" cy="0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56" name="Google Shape;656;p39"/>
          <p:cNvCxnSpPr/>
          <p:nvPr/>
        </p:nvCxnSpPr>
        <p:spPr>
          <a:xfrm>
            <a:off x="3890823" y="1891285"/>
            <a:ext cx="1231500" cy="0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8" name="Google Shape;649;p39"/>
          <p:cNvSpPr/>
          <p:nvPr/>
        </p:nvSpPr>
        <p:spPr>
          <a:xfrm>
            <a:off x="7186735" y="1460928"/>
            <a:ext cx="841200" cy="841200"/>
          </a:xfrm>
          <a:prstGeom prst="ellipse">
            <a:avLst/>
          </a:prstGeom>
          <a:solidFill>
            <a:srgbClr val="6E5FFF"/>
          </a:solidFill>
          <a:ln>
            <a:noFill/>
          </a:ln>
          <a:effectLst>
            <a:outerShdw blurRad="142875" dist="57150" dir="5460000" algn="bl" rotWithShape="0">
              <a:srgbClr val="191919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9" name="Google Shape;656;p39"/>
          <p:cNvCxnSpPr/>
          <p:nvPr/>
        </p:nvCxnSpPr>
        <p:spPr>
          <a:xfrm>
            <a:off x="5959379" y="1923844"/>
            <a:ext cx="1231500" cy="0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0" name="Google Shape;642;p39"/>
          <p:cNvSpPr txBox="1"/>
          <p:nvPr/>
        </p:nvSpPr>
        <p:spPr>
          <a:xfrm>
            <a:off x="2263018" y="3498417"/>
            <a:ext cx="2210495" cy="734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ru-RU" sz="1200" b="1" dirty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Доставка на храна, хранителни продукти и продукти от първа </a:t>
            </a:r>
            <a:r>
              <a:rPr lang="ru-RU" sz="1200" b="1" dirty="0" smtClean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необходимост</a:t>
            </a:r>
            <a:r>
              <a:rPr lang="en-US" sz="1200" b="1" dirty="0" smtClean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.</a:t>
            </a:r>
            <a:r>
              <a:rPr lang="bg-BG" sz="1200" b="1" dirty="0" smtClean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 Осигуряване на </a:t>
            </a:r>
            <a:r>
              <a:rPr lang="ru-RU" sz="1200" b="1" dirty="0" smtClean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административни </a:t>
            </a:r>
            <a:r>
              <a:rPr lang="ru-RU" sz="1200" b="1" dirty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и битови услуги (</a:t>
            </a:r>
            <a:r>
              <a:rPr lang="ru-RU" sz="1200" b="1" i="1" dirty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със средства на потребителите</a:t>
            </a:r>
            <a:r>
              <a:rPr lang="ru-RU" sz="1200" b="1" dirty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)</a:t>
            </a:r>
          </a:p>
          <a:p>
            <a:pPr lvl="0" algn="ctr"/>
            <a:endParaRPr sz="1200" b="1" dirty="0">
              <a:solidFill>
                <a:schemeClr val="dk2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cxnSp>
        <p:nvCxnSpPr>
          <p:cNvPr id="121" name="Google Shape;653;p39"/>
          <p:cNvCxnSpPr/>
          <p:nvPr/>
        </p:nvCxnSpPr>
        <p:spPr>
          <a:xfrm>
            <a:off x="7617358" y="2294941"/>
            <a:ext cx="0" cy="532800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2" name="Rectangle 1"/>
          <p:cNvSpPr/>
          <p:nvPr/>
        </p:nvSpPr>
        <p:spPr>
          <a:xfrm>
            <a:off x="7070045" y="2832381"/>
            <a:ext cx="12634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dk2"/>
                </a:solidFill>
                <a:latin typeface="Cabin"/>
                <a:ea typeface="Cabin"/>
                <a:cs typeface="Cabin"/>
              </a:rPr>
              <a:t>Осигуряване на супервизия и обучения на </a:t>
            </a:r>
            <a:r>
              <a:rPr lang="ru-RU" sz="1200" b="1" dirty="0" smtClean="0">
                <a:solidFill>
                  <a:schemeClr val="dk2"/>
                </a:solidFill>
                <a:latin typeface="Cabin"/>
                <a:ea typeface="Cabin"/>
                <a:cs typeface="Cabin"/>
              </a:rPr>
              <a:t>служителите</a:t>
            </a:r>
            <a:endParaRPr lang="bg-BG" sz="1200" b="1" dirty="0">
              <a:solidFill>
                <a:schemeClr val="dk2"/>
              </a:solidFill>
              <a:latin typeface="Cabin"/>
              <a:ea typeface="Cabin"/>
              <a:cs typeface="Cabi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1171795" y="1646376"/>
            <a:ext cx="498120" cy="4898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7367550" y="1703838"/>
            <a:ext cx="483714" cy="3884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3181647" y="1739047"/>
            <a:ext cx="485798" cy="4271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5331322" y="1688203"/>
            <a:ext cx="477595" cy="419705"/>
          </a:xfrm>
          <a:prstGeom prst="rect">
            <a:avLst/>
          </a:prstGeom>
        </p:spPr>
      </p:pic>
      <p:sp>
        <p:nvSpPr>
          <p:cNvPr id="48" name="Google Shape;555;p33"/>
          <p:cNvSpPr txBox="1">
            <a:spLocks/>
          </p:cNvSpPr>
          <p:nvPr/>
        </p:nvSpPr>
        <p:spPr>
          <a:xfrm>
            <a:off x="2015835" y="4691900"/>
            <a:ext cx="6012099" cy="45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sz="1600" b="1" smtClean="0">
              <a:hlinkClick r:id="rId7"/>
            </a:endParaRPr>
          </a:p>
          <a:p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530773" y="4624866"/>
            <a:ext cx="60865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b="1" i="1" dirty="0" smtClean="0">
                <a:solidFill>
                  <a:schemeClr val="dk2"/>
                </a:solidFill>
                <a:latin typeface="Cabin"/>
                <a:ea typeface="Cabin"/>
                <a:cs typeface="Cabin"/>
              </a:rPr>
              <a:t>*</a:t>
            </a:r>
            <a:r>
              <a:rPr lang="bg-BG" sz="1200" b="1" i="1" dirty="0" smtClean="0">
                <a:solidFill>
                  <a:srgbClr val="FF0000"/>
                </a:solidFill>
                <a:latin typeface="Cabin"/>
                <a:ea typeface="Cabin"/>
                <a:cs typeface="Cabin"/>
              </a:rPr>
              <a:t>Препоръчително е посочените дейности да бъдат обединени в ЕДНА !</a:t>
            </a:r>
            <a:endParaRPr lang="bg-BG" sz="1200" b="1" i="1" dirty="0">
              <a:solidFill>
                <a:srgbClr val="FF0000"/>
              </a:solidFill>
              <a:latin typeface="Cabin"/>
              <a:ea typeface="Cabin"/>
              <a:cs typeface="Cabi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79482" y="4216828"/>
            <a:ext cx="914479" cy="92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19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34"/>
          <p:cNvSpPr txBox="1">
            <a:spLocks noGrp="1"/>
          </p:cNvSpPr>
          <p:nvPr>
            <p:ph type="title"/>
          </p:nvPr>
        </p:nvSpPr>
        <p:spPr>
          <a:xfrm>
            <a:off x="3737100" y="1378997"/>
            <a:ext cx="4717800" cy="70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/>
              <a:t>Кой може да ползва услугите?</a:t>
            </a:r>
            <a:endParaRPr dirty="0"/>
          </a:p>
        </p:txBody>
      </p:sp>
      <p:sp>
        <p:nvSpPr>
          <p:cNvPr id="563" name="Google Shape;563;p34"/>
          <p:cNvSpPr txBox="1">
            <a:spLocks noGrp="1"/>
          </p:cNvSpPr>
          <p:nvPr>
            <p:ph type="subTitle" idx="1"/>
          </p:nvPr>
        </p:nvSpPr>
        <p:spPr>
          <a:xfrm>
            <a:off x="4703618" y="2637591"/>
            <a:ext cx="3792842" cy="125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 algn="l"/>
            <a:endParaRPr lang="ru-RU" dirty="0" smtClean="0"/>
          </a:p>
          <a:p>
            <a:pPr marL="0" indent="0" algn="l"/>
            <a:endParaRPr lang="ru-RU" dirty="0" smtClean="0"/>
          </a:p>
          <a:p>
            <a:pPr marL="0" indent="0" algn="l"/>
            <a:r>
              <a:rPr lang="ru-RU" dirty="0" smtClean="0"/>
              <a:t>Общо </a:t>
            </a:r>
            <a:r>
              <a:rPr lang="ru-RU" b="1" dirty="0">
                <a:solidFill>
                  <a:schemeClr val="hlink"/>
                </a:solidFill>
                <a:uFill>
                  <a:noFill/>
                </a:uFill>
              </a:rPr>
              <a:t>32 000 лица</a:t>
            </a:r>
            <a:r>
              <a:rPr lang="ru-RU" dirty="0"/>
              <a:t> ще бъдат обхванати от предоставяните услуги</a:t>
            </a:r>
          </a:p>
          <a:p>
            <a:pPr marL="0" lvl="0" indent="0" algn="l"/>
            <a:endParaRPr lang="ru-RU" dirty="0"/>
          </a:p>
          <a:p>
            <a:pPr marL="0" lvl="0" indent="0" algn="l"/>
            <a:r>
              <a:rPr lang="ru-RU" dirty="0" smtClean="0"/>
              <a:t>Възрастни </a:t>
            </a:r>
            <a:r>
              <a:rPr lang="ru-RU" dirty="0"/>
              <a:t>в невъзможност за </a:t>
            </a:r>
            <a:r>
              <a:rPr lang="ru-RU" dirty="0" smtClean="0"/>
              <a:t>самообслужване</a:t>
            </a:r>
          </a:p>
          <a:p>
            <a:pPr marL="0" lvl="0" indent="0" algn="l"/>
            <a:endParaRPr lang="ru-RU" dirty="0" smtClean="0"/>
          </a:p>
          <a:p>
            <a:pPr marL="0" lvl="0" indent="0" algn="l"/>
            <a:r>
              <a:rPr lang="ru-RU" dirty="0" smtClean="0"/>
              <a:t> Хора </a:t>
            </a:r>
            <a:r>
              <a:rPr lang="ru-RU" dirty="0"/>
              <a:t>с </a:t>
            </a:r>
            <a:r>
              <a:rPr lang="ru-RU" dirty="0" smtClean="0"/>
              <a:t>увреждания</a:t>
            </a:r>
          </a:p>
          <a:p>
            <a:pPr marL="0" lvl="0" indent="0" algn="l"/>
            <a:endParaRPr lang="ru-RU" dirty="0"/>
          </a:p>
        </p:txBody>
      </p:sp>
      <p:grpSp>
        <p:nvGrpSpPr>
          <p:cNvPr id="564" name="Google Shape;564;p34"/>
          <p:cNvGrpSpPr/>
          <p:nvPr/>
        </p:nvGrpSpPr>
        <p:grpSpPr>
          <a:xfrm>
            <a:off x="804675" y="1056188"/>
            <a:ext cx="2974500" cy="3006100"/>
            <a:chOff x="5456250" y="1056188"/>
            <a:chExt cx="2974500" cy="3006100"/>
          </a:xfrm>
        </p:grpSpPr>
        <p:sp>
          <p:nvSpPr>
            <p:cNvPr id="565" name="Google Shape;565;p34"/>
            <p:cNvSpPr/>
            <p:nvPr/>
          </p:nvSpPr>
          <p:spPr>
            <a:xfrm>
              <a:off x="5456250" y="1056188"/>
              <a:ext cx="1174925" cy="1175525"/>
            </a:xfrm>
            <a:custGeom>
              <a:avLst/>
              <a:gdLst/>
              <a:ahLst/>
              <a:cxnLst/>
              <a:rect l="l" t="t" r="r" b="b"/>
              <a:pathLst>
                <a:path w="46997" h="47021" extrusionOk="0">
                  <a:moveTo>
                    <a:pt x="0" y="0"/>
                  </a:moveTo>
                  <a:lnTo>
                    <a:pt x="0" y="1218"/>
                  </a:lnTo>
                  <a:lnTo>
                    <a:pt x="48" y="2436"/>
                  </a:lnTo>
                  <a:lnTo>
                    <a:pt x="119" y="3630"/>
                  </a:lnTo>
                  <a:lnTo>
                    <a:pt x="239" y="4824"/>
                  </a:lnTo>
                  <a:lnTo>
                    <a:pt x="382" y="5994"/>
                  </a:lnTo>
                  <a:lnTo>
                    <a:pt x="525" y="7165"/>
                  </a:lnTo>
                  <a:lnTo>
                    <a:pt x="716" y="8335"/>
                  </a:lnTo>
                  <a:lnTo>
                    <a:pt x="955" y="9481"/>
                  </a:lnTo>
                  <a:lnTo>
                    <a:pt x="1194" y="10627"/>
                  </a:lnTo>
                  <a:lnTo>
                    <a:pt x="1481" y="11750"/>
                  </a:lnTo>
                  <a:lnTo>
                    <a:pt x="1767" y="12872"/>
                  </a:lnTo>
                  <a:lnTo>
                    <a:pt x="2101" y="13994"/>
                  </a:lnTo>
                  <a:lnTo>
                    <a:pt x="2460" y="15093"/>
                  </a:lnTo>
                  <a:lnTo>
                    <a:pt x="2842" y="16167"/>
                  </a:lnTo>
                  <a:lnTo>
                    <a:pt x="3248" y="17242"/>
                  </a:lnTo>
                  <a:lnTo>
                    <a:pt x="3678" y="18317"/>
                  </a:lnTo>
                  <a:lnTo>
                    <a:pt x="4155" y="19344"/>
                  </a:lnTo>
                  <a:lnTo>
                    <a:pt x="4633" y="20394"/>
                  </a:lnTo>
                  <a:lnTo>
                    <a:pt x="5134" y="21397"/>
                  </a:lnTo>
                  <a:lnTo>
                    <a:pt x="5660" y="22424"/>
                  </a:lnTo>
                  <a:lnTo>
                    <a:pt x="6209" y="23403"/>
                  </a:lnTo>
                  <a:lnTo>
                    <a:pt x="6806" y="24382"/>
                  </a:lnTo>
                  <a:lnTo>
                    <a:pt x="7403" y="25337"/>
                  </a:lnTo>
                  <a:lnTo>
                    <a:pt x="8024" y="26293"/>
                  </a:lnTo>
                  <a:lnTo>
                    <a:pt x="8669" y="27224"/>
                  </a:lnTo>
                  <a:lnTo>
                    <a:pt x="9337" y="28131"/>
                  </a:lnTo>
                  <a:lnTo>
                    <a:pt x="10030" y="29039"/>
                  </a:lnTo>
                  <a:lnTo>
                    <a:pt x="10722" y="29899"/>
                  </a:lnTo>
                  <a:lnTo>
                    <a:pt x="11463" y="30758"/>
                  </a:lnTo>
                  <a:lnTo>
                    <a:pt x="12203" y="31618"/>
                  </a:lnTo>
                  <a:lnTo>
                    <a:pt x="12967" y="32430"/>
                  </a:lnTo>
                  <a:lnTo>
                    <a:pt x="13755" y="33242"/>
                  </a:lnTo>
                  <a:lnTo>
                    <a:pt x="14567" y="34030"/>
                  </a:lnTo>
                  <a:lnTo>
                    <a:pt x="15403" y="34794"/>
                  </a:lnTo>
                  <a:lnTo>
                    <a:pt x="16239" y="35558"/>
                  </a:lnTo>
                  <a:lnTo>
                    <a:pt x="17098" y="36275"/>
                  </a:lnTo>
                  <a:lnTo>
                    <a:pt x="17982" y="36991"/>
                  </a:lnTo>
                  <a:lnTo>
                    <a:pt x="18865" y="37684"/>
                  </a:lnTo>
                  <a:lnTo>
                    <a:pt x="19797" y="38352"/>
                  </a:lnTo>
                  <a:lnTo>
                    <a:pt x="20704" y="38973"/>
                  </a:lnTo>
                  <a:lnTo>
                    <a:pt x="21659" y="39618"/>
                  </a:lnTo>
                  <a:lnTo>
                    <a:pt x="22615" y="40215"/>
                  </a:lnTo>
                  <a:lnTo>
                    <a:pt x="23594" y="40788"/>
                  </a:lnTo>
                  <a:lnTo>
                    <a:pt x="24597" y="41337"/>
                  </a:lnTo>
                  <a:lnTo>
                    <a:pt x="25600" y="41863"/>
                  </a:lnTo>
                  <a:lnTo>
                    <a:pt x="26627" y="42388"/>
                  </a:lnTo>
                  <a:lnTo>
                    <a:pt x="27653" y="42866"/>
                  </a:lnTo>
                  <a:lnTo>
                    <a:pt x="28704" y="43319"/>
                  </a:lnTo>
                  <a:lnTo>
                    <a:pt x="29755" y="43749"/>
                  </a:lnTo>
                  <a:lnTo>
                    <a:pt x="30829" y="44155"/>
                  </a:lnTo>
                  <a:lnTo>
                    <a:pt x="31928" y="44537"/>
                  </a:lnTo>
                  <a:lnTo>
                    <a:pt x="33026" y="44895"/>
                  </a:lnTo>
                  <a:lnTo>
                    <a:pt x="34125" y="45230"/>
                  </a:lnTo>
                  <a:lnTo>
                    <a:pt x="35247" y="45540"/>
                  </a:lnTo>
                  <a:lnTo>
                    <a:pt x="36370" y="45803"/>
                  </a:lnTo>
                  <a:lnTo>
                    <a:pt x="37516" y="46066"/>
                  </a:lnTo>
                  <a:lnTo>
                    <a:pt x="38686" y="46281"/>
                  </a:lnTo>
                  <a:lnTo>
                    <a:pt x="39832" y="46472"/>
                  </a:lnTo>
                  <a:lnTo>
                    <a:pt x="41002" y="46639"/>
                  </a:lnTo>
                  <a:lnTo>
                    <a:pt x="42196" y="46758"/>
                  </a:lnTo>
                  <a:lnTo>
                    <a:pt x="43367" y="46878"/>
                  </a:lnTo>
                  <a:lnTo>
                    <a:pt x="44585" y="46949"/>
                  </a:lnTo>
                  <a:lnTo>
                    <a:pt x="45779" y="46997"/>
                  </a:lnTo>
                  <a:lnTo>
                    <a:pt x="46996" y="47021"/>
                  </a:lnTo>
                  <a:lnTo>
                    <a:pt x="46996" y="0"/>
                  </a:lnTo>
                  <a:close/>
                </a:path>
              </a:pathLst>
            </a:custGeom>
            <a:solidFill>
              <a:srgbClr val="6E5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4"/>
            <p:cNvSpPr/>
            <p:nvPr/>
          </p:nvSpPr>
          <p:spPr>
            <a:xfrm>
              <a:off x="7255800" y="2887363"/>
              <a:ext cx="1174950" cy="1174925"/>
            </a:xfrm>
            <a:custGeom>
              <a:avLst/>
              <a:gdLst/>
              <a:ahLst/>
              <a:cxnLst/>
              <a:rect l="l" t="t" r="r" b="b"/>
              <a:pathLst>
                <a:path w="46998" h="46997" extrusionOk="0">
                  <a:moveTo>
                    <a:pt x="1" y="0"/>
                  </a:moveTo>
                  <a:lnTo>
                    <a:pt x="1" y="46997"/>
                  </a:lnTo>
                  <a:lnTo>
                    <a:pt x="46997" y="46997"/>
                  </a:lnTo>
                  <a:lnTo>
                    <a:pt x="46997" y="45779"/>
                  </a:lnTo>
                  <a:lnTo>
                    <a:pt x="46949" y="44585"/>
                  </a:lnTo>
                  <a:lnTo>
                    <a:pt x="46854" y="43391"/>
                  </a:lnTo>
                  <a:lnTo>
                    <a:pt x="46758" y="42197"/>
                  </a:lnTo>
                  <a:lnTo>
                    <a:pt x="46615" y="41003"/>
                  </a:lnTo>
                  <a:lnTo>
                    <a:pt x="46448" y="39833"/>
                  </a:lnTo>
                  <a:lnTo>
                    <a:pt x="46257" y="38687"/>
                  </a:lnTo>
                  <a:lnTo>
                    <a:pt x="46042" y="37517"/>
                  </a:lnTo>
                  <a:lnTo>
                    <a:pt x="45803" y="36394"/>
                  </a:lnTo>
                  <a:lnTo>
                    <a:pt x="45517" y="35248"/>
                  </a:lnTo>
                  <a:lnTo>
                    <a:pt x="45206" y="34126"/>
                  </a:lnTo>
                  <a:lnTo>
                    <a:pt x="44896" y="33027"/>
                  </a:lnTo>
                  <a:lnTo>
                    <a:pt x="44537" y="31929"/>
                  </a:lnTo>
                  <a:lnTo>
                    <a:pt x="44155" y="30830"/>
                  </a:lnTo>
                  <a:lnTo>
                    <a:pt x="43749" y="29755"/>
                  </a:lnTo>
                  <a:lnTo>
                    <a:pt x="43296" y="28705"/>
                  </a:lnTo>
                  <a:lnTo>
                    <a:pt x="42842" y="27654"/>
                  </a:lnTo>
                  <a:lnTo>
                    <a:pt x="42364" y="26627"/>
                  </a:lnTo>
                  <a:lnTo>
                    <a:pt x="41863" y="25600"/>
                  </a:lnTo>
                  <a:lnTo>
                    <a:pt x="41338" y="24597"/>
                  </a:lnTo>
                  <a:lnTo>
                    <a:pt x="40764" y="23594"/>
                  </a:lnTo>
                  <a:lnTo>
                    <a:pt x="40191" y="22615"/>
                  </a:lnTo>
                  <a:lnTo>
                    <a:pt x="39594" y="21660"/>
                  </a:lnTo>
                  <a:lnTo>
                    <a:pt x="38973" y="20729"/>
                  </a:lnTo>
                  <a:lnTo>
                    <a:pt x="38329" y="19797"/>
                  </a:lnTo>
                  <a:lnTo>
                    <a:pt x="37660" y="18866"/>
                  </a:lnTo>
                  <a:lnTo>
                    <a:pt x="36967" y="17982"/>
                  </a:lnTo>
                  <a:lnTo>
                    <a:pt x="36275" y="17099"/>
                  </a:lnTo>
                  <a:lnTo>
                    <a:pt x="35535" y="16239"/>
                  </a:lnTo>
                  <a:lnTo>
                    <a:pt x="34794" y="15403"/>
                  </a:lnTo>
                  <a:lnTo>
                    <a:pt x="34030" y="14568"/>
                  </a:lnTo>
                  <a:lnTo>
                    <a:pt x="33242" y="13756"/>
                  </a:lnTo>
                  <a:lnTo>
                    <a:pt x="32430" y="12968"/>
                  </a:lnTo>
                  <a:lnTo>
                    <a:pt x="31594" y="12203"/>
                  </a:lnTo>
                  <a:lnTo>
                    <a:pt x="30759" y="11463"/>
                  </a:lnTo>
                  <a:lnTo>
                    <a:pt x="29899" y="10723"/>
                  </a:lnTo>
                  <a:lnTo>
                    <a:pt x="29015" y="10030"/>
                  </a:lnTo>
                  <a:lnTo>
                    <a:pt x="28132" y="9338"/>
                  </a:lnTo>
                  <a:lnTo>
                    <a:pt x="27200" y="8669"/>
                  </a:lnTo>
                  <a:lnTo>
                    <a:pt x="26269" y="8024"/>
                  </a:lnTo>
                  <a:lnTo>
                    <a:pt x="25338" y="7403"/>
                  </a:lnTo>
                  <a:lnTo>
                    <a:pt x="24383" y="6806"/>
                  </a:lnTo>
                  <a:lnTo>
                    <a:pt x="23403" y="6233"/>
                  </a:lnTo>
                  <a:lnTo>
                    <a:pt x="22400" y="5660"/>
                  </a:lnTo>
                  <a:lnTo>
                    <a:pt x="21397" y="5135"/>
                  </a:lnTo>
                  <a:lnTo>
                    <a:pt x="20371" y="4633"/>
                  </a:lnTo>
                  <a:lnTo>
                    <a:pt x="19344" y="4156"/>
                  </a:lnTo>
                  <a:lnTo>
                    <a:pt x="18293" y="3702"/>
                  </a:lnTo>
                  <a:lnTo>
                    <a:pt x="17242" y="3248"/>
                  </a:lnTo>
                  <a:lnTo>
                    <a:pt x="16168" y="2842"/>
                  </a:lnTo>
                  <a:lnTo>
                    <a:pt x="15069" y="2460"/>
                  </a:lnTo>
                  <a:lnTo>
                    <a:pt x="13971" y="2102"/>
                  </a:lnTo>
                  <a:lnTo>
                    <a:pt x="12872" y="1792"/>
                  </a:lnTo>
                  <a:lnTo>
                    <a:pt x="11750" y="1481"/>
                  </a:lnTo>
                  <a:lnTo>
                    <a:pt x="10604" y="1195"/>
                  </a:lnTo>
                  <a:lnTo>
                    <a:pt x="9481" y="956"/>
                  </a:lnTo>
                  <a:lnTo>
                    <a:pt x="8311" y="741"/>
                  </a:lnTo>
                  <a:lnTo>
                    <a:pt x="7165" y="550"/>
                  </a:lnTo>
                  <a:lnTo>
                    <a:pt x="5995" y="383"/>
                  </a:lnTo>
                  <a:lnTo>
                    <a:pt x="4801" y="239"/>
                  </a:lnTo>
                  <a:lnTo>
                    <a:pt x="3607" y="144"/>
                  </a:lnTo>
                  <a:lnTo>
                    <a:pt x="2413" y="48"/>
                  </a:lnTo>
                  <a:lnTo>
                    <a:pt x="1219" y="2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E5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67" name="Google Shape;567;p34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658" y="1378997"/>
            <a:ext cx="2489330" cy="2371551"/>
          </a:xfrm>
          <a:prstGeom prst="ellipse">
            <a:avLst/>
          </a:prstGeom>
          <a:noFill/>
          <a:ln>
            <a:noFill/>
          </a:ln>
          <a:effectLst>
            <a:outerShdw blurRad="142875" dist="95250" dir="5400000" algn="bl" rotWithShape="0">
              <a:srgbClr val="000000">
                <a:alpha val="20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388621" y="3294977"/>
            <a:ext cx="262151" cy="3596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388621" y="3892097"/>
            <a:ext cx="365792" cy="3596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50733" y="129516"/>
            <a:ext cx="914479" cy="9266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2" name="Google Shape;2862;p5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85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2000" dirty="0">
                <a:solidFill>
                  <a:schemeClr val="lt2"/>
                </a:solidFill>
              </a:rPr>
              <a:t>услуги от общ икономически интерес (УОИИ)</a:t>
            </a:r>
            <a:endParaRPr sz="2000" dirty="0">
              <a:solidFill>
                <a:schemeClr val="lt2"/>
              </a:solidFill>
            </a:endParaRPr>
          </a:p>
        </p:txBody>
      </p:sp>
      <p:sp>
        <p:nvSpPr>
          <p:cNvPr id="2863" name="Google Shape;2863;p55"/>
          <p:cNvSpPr txBox="1">
            <a:spLocks noGrp="1"/>
          </p:cNvSpPr>
          <p:nvPr>
            <p:ph type="body" idx="1"/>
          </p:nvPr>
        </p:nvSpPr>
        <p:spPr>
          <a:xfrm>
            <a:off x="604486" y="1524300"/>
            <a:ext cx="7708500" cy="246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bg-BG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bg-BG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600" dirty="0" smtClean="0"/>
              <a:t>Решение на общински съвет за определяне на доставчик на услугата (оператор/доставчик)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bg-BG" dirty="0" smtClean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bg-BG" dirty="0" smtClean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bg-BG" dirty="0" smtClean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bg-BG" dirty="0" smtClean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600" dirty="0" smtClean="0"/>
              <a:t>Заповед на кмета за възлагане на услугата (акт за възлагане)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bg-BG" dirty="0" smtClean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bg-BG" dirty="0" smtClean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bg-BG" dirty="0" smtClean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bg-BG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bg-BG" dirty="0" smtClean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600" dirty="0" smtClean="0"/>
              <a:t>Предоставяне на услугите</a:t>
            </a:r>
            <a:endParaRPr sz="1600" dirty="0"/>
          </a:p>
        </p:txBody>
      </p:sp>
      <p:sp>
        <p:nvSpPr>
          <p:cNvPr id="2" name="Down Arrow 1"/>
          <p:cNvSpPr/>
          <p:nvPr/>
        </p:nvSpPr>
        <p:spPr>
          <a:xfrm>
            <a:off x="4269450" y="2030695"/>
            <a:ext cx="304800" cy="665018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6" name="Down Arrow 5"/>
          <p:cNvSpPr/>
          <p:nvPr/>
        </p:nvSpPr>
        <p:spPr>
          <a:xfrm>
            <a:off x="4269450" y="3264454"/>
            <a:ext cx="304800" cy="665018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9867" y="4029339"/>
            <a:ext cx="914479" cy="92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75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" name="Google Shape;1101;p44"/>
          <p:cNvSpPr/>
          <p:nvPr/>
        </p:nvSpPr>
        <p:spPr>
          <a:xfrm>
            <a:off x="2762619" y="1977655"/>
            <a:ext cx="658500" cy="6585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142875" dist="57150" dir="5400000" algn="bl" rotWithShape="0">
              <a:schemeClr val="dk1">
                <a:alpha val="2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2" name="Google Shape;1102;p4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/>
              <a:t>КРАЕН</a:t>
            </a:r>
            <a:r>
              <a:rPr lang="en" dirty="0" smtClean="0"/>
              <a:t> </a:t>
            </a:r>
            <a:r>
              <a:rPr lang="bg-BG" dirty="0" smtClean="0">
                <a:solidFill>
                  <a:schemeClr val="lt2"/>
                </a:solidFill>
              </a:rPr>
              <a:t>СРОК </a:t>
            </a:r>
            <a:r>
              <a:rPr lang="bg-BG" sz="2000" dirty="0" smtClean="0">
                <a:solidFill>
                  <a:schemeClr val="lt2"/>
                </a:solidFill>
              </a:rPr>
              <a:t>ЗА ПРЕДСТАВЯНЕ</a:t>
            </a:r>
            <a:br>
              <a:rPr lang="bg-BG" sz="2000" dirty="0" smtClean="0">
                <a:solidFill>
                  <a:schemeClr val="lt2"/>
                </a:solidFill>
              </a:rPr>
            </a:br>
            <a:r>
              <a:rPr lang="bg-BG" sz="2000" dirty="0" smtClean="0">
                <a:solidFill>
                  <a:schemeClr val="lt2"/>
                </a:solidFill>
              </a:rPr>
              <a:t>НА ПРОЕКТНО ПРЕДЛОЖЕНИЕ</a:t>
            </a:r>
            <a:endParaRPr sz="2000" dirty="0">
              <a:solidFill>
                <a:schemeClr val="lt2"/>
              </a:solidFill>
            </a:endParaRPr>
          </a:p>
        </p:txBody>
      </p:sp>
      <p:graphicFrame>
        <p:nvGraphicFramePr>
          <p:cNvPr id="1103" name="Google Shape;1103;p44"/>
          <p:cNvGraphicFramePr/>
          <p:nvPr>
            <p:extLst>
              <p:ext uri="{D42A27DB-BD31-4B8C-83A1-F6EECF244321}">
                <p14:modId xmlns:p14="http://schemas.microsoft.com/office/powerpoint/2010/main" val="1262667643"/>
              </p:ext>
            </p:extLst>
          </p:nvPr>
        </p:nvGraphicFramePr>
        <p:xfrm>
          <a:off x="4725719" y="1408514"/>
          <a:ext cx="3998225" cy="3380511"/>
        </p:xfrm>
        <a:graphic>
          <a:graphicData uri="http://schemas.openxmlformats.org/drawingml/2006/table">
            <a:tbl>
              <a:tblPr>
                <a:noFill/>
                <a:tableStyleId>{0B744DEC-4652-4C8E-91C0-017C2A6C9FD3}</a:tableStyleId>
              </a:tblPr>
              <a:tblGrid>
                <a:gridCol w="6293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54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73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39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39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399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9399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20458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1200" b="1" dirty="0" smtClean="0">
                          <a:solidFill>
                            <a:schemeClr val="dk2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ПОН</a:t>
                      </a:r>
                      <a:endParaRPr sz="1200" b="1" dirty="0">
                        <a:solidFill>
                          <a:schemeClr val="dk2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1200" b="1" dirty="0" smtClean="0">
                          <a:solidFill>
                            <a:schemeClr val="dk2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ВТ</a:t>
                      </a:r>
                      <a:endParaRPr sz="1200" b="1" dirty="0">
                        <a:solidFill>
                          <a:schemeClr val="dk2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1200" b="1" dirty="0" smtClean="0">
                          <a:solidFill>
                            <a:schemeClr val="dk2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СР</a:t>
                      </a:r>
                      <a:endParaRPr sz="1200" b="1" dirty="0">
                        <a:solidFill>
                          <a:schemeClr val="dk2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1200" b="1" dirty="0" smtClean="0">
                          <a:solidFill>
                            <a:schemeClr val="dk2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ЧЕТ</a:t>
                      </a:r>
                      <a:endParaRPr sz="1200" b="1" dirty="0">
                        <a:solidFill>
                          <a:schemeClr val="dk2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1200" b="1" dirty="0" smtClean="0">
                          <a:solidFill>
                            <a:schemeClr val="dk2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ПЕТ</a:t>
                      </a:r>
                      <a:endParaRPr sz="1200" b="1" dirty="0">
                        <a:solidFill>
                          <a:schemeClr val="dk2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1200" b="1" dirty="0" smtClean="0">
                          <a:solidFill>
                            <a:schemeClr val="dk2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СЪБ</a:t>
                      </a:r>
                      <a:endParaRPr sz="1200" b="1" dirty="0">
                        <a:solidFill>
                          <a:schemeClr val="dk2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1200" b="1" dirty="0" smtClean="0">
                          <a:solidFill>
                            <a:schemeClr val="dk2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НЕД</a:t>
                      </a:r>
                      <a:endParaRPr sz="1200" b="1" dirty="0">
                        <a:solidFill>
                          <a:schemeClr val="dk2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98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bg-BG" sz="1400" b="0" i="0" u="none" strike="noStrike" cap="none" dirty="0" smtClean="0">
                          <a:solidFill>
                            <a:schemeClr val="accent4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26</a:t>
                      </a:r>
                      <a:endParaRPr sz="1400" b="0" i="0" u="none" strike="noStrike" cap="none" dirty="0">
                        <a:solidFill>
                          <a:schemeClr val="accent4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bg-BG" sz="1400" b="0" i="0" u="none" strike="noStrike" cap="none" dirty="0" smtClean="0">
                          <a:solidFill>
                            <a:schemeClr val="accent4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27</a:t>
                      </a:r>
                      <a:endParaRPr sz="1400" b="0" i="0" u="none" strike="noStrike" cap="none" dirty="0">
                        <a:solidFill>
                          <a:schemeClr val="accent4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" sz="1400" b="0" i="0" u="none" strike="noStrike" cap="none" dirty="0" smtClean="0">
                          <a:solidFill>
                            <a:schemeClr val="accent4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2</a:t>
                      </a:r>
                      <a:r>
                        <a:rPr lang="bg-BG" sz="1400" b="0" i="0" u="none" strike="noStrike" cap="none" dirty="0" smtClean="0">
                          <a:solidFill>
                            <a:schemeClr val="accent4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8</a:t>
                      </a:r>
                      <a:endParaRPr sz="1400" b="0" i="0" u="none" strike="noStrike" cap="none" dirty="0">
                        <a:solidFill>
                          <a:schemeClr val="accent4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bg-BG" sz="1400" b="0" i="0" u="none" strike="noStrike" cap="none" dirty="0" smtClean="0">
                          <a:solidFill>
                            <a:schemeClr val="accent4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29</a:t>
                      </a:r>
                      <a:endParaRPr sz="1400" b="0" i="0" u="none" strike="noStrike" cap="none" dirty="0">
                        <a:solidFill>
                          <a:schemeClr val="accent4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bg-BG" sz="1400" b="0" i="0" u="none" strike="noStrike" cap="none" dirty="0" smtClean="0">
                          <a:solidFill>
                            <a:schemeClr val="accent4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30</a:t>
                      </a:r>
                      <a:endParaRPr sz="1400" b="0" i="0" u="none" strike="noStrike" cap="none" dirty="0">
                        <a:solidFill>
                          <a:schemeClr val="accent4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bg-BG" sz="1400" b="0" i="0" u="none" strike="noStrike" cap="none" dirty="0" smtClean="0">
                          <a:solidFill>
                            <a:schemeClr val="accent4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31</a:t>
                      </a:r>
                      <a:endParaRPr sz="1400" b="0" i="0" u="none" strike="noStrike" cap="none" dirty="0">
                        <a:solidFill>
                          <a:schemeClr val="accent4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dirty="0" smtClean="0">
                          <a:solidFill>
                            <a:schemeClr val="dk2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1</a:t>
                      </a:r>
                      <a:endParaRPr dirty="0">
                        <a:solidFill>
                          <a:schemeClr val="dk2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4371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dirty="0" smtClean="0">
                          <a:solidFill>
                            <a:schemeClr val="dk2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2</a:t>
                      </a:r>
                      <a:endParaRPr dirty="0">
                        <a:solidFill>
                          <a:schemeClr val="dk2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dirty="0" smtClean="0">
                          <a:solidFill>
                            <a:schemeClr val="dk2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3</a:t>
                      </a:r>
                      <a:endParaRPr dirty="0">
                        <a:solidFill>
                          <a:schemeClr val="dk2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dirty="0" smtClean="0">
                          <a:solidFill>
                            <a:schemeClr val="dk2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4</a:t>
                      </a:r>
                      <a:endParaRPr dirty="0">
                        <a:solidFill>
                          <a:schemeClr val="dk2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dirty="0" smtClean="0">
                          <a:solidFill>
                            <a:schemeClr val="dk2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5</a:t>
                      </a:r>
                      <a:endParaRPr dirty="0">
                        <a:solidFill>
                          <a:schemeClr val="dk2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dirty="0" smtClean="0">
                          <a:solidFill>
                            <a:schemeClr val="dk2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6</a:t>
                      </a:r>
                      <a:endParaRPr dirty="0">
                        <a:solidFill>
                          <a:schemeClr val="dk2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dirty="0" smtClean="0">
                          <a:solidFill>
                            <a:schemeClr val="dk2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7</a:t>
                      </a:r>
                      <a:endParaRPr dirty="0">
                        <a:solidFill>
                          <a:schemeClr val="dk2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dirty="0" smtClean="0">
                          <a:solidFill>
                            <a:schemeClr val="dk2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8</a:t>
                      </a:r>
                      <a:endParaRPr dirty="0">
                        <a:solidFill>
                          <a:schemeClr val="dk2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4371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dirty="0" smtClean="0">
                          <a:solidFill>
                            <a:schemeClr val="dk2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9</a:t>
                      </a:r>
                      <a:endParaRPr dirty="0">
                        <a:solidFill>
                          <a:schemeClr val="dk2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L="91425" marR="91425" marT="91425" marB="914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dirty="0" smtClean="0">
                          <a:solidFill>
                            <a:schemeClr val="dk2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10</a:t>
                      </a:r>
                      <a:endParaRPr dirty="0">
                        <a:solidFill>
                          <a:schemeClr val="dk2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L="91425" marR="91425" marT="91425" marB="91425"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dirty="0" smtClean="0">
                          <a:solidFill>
                            <a:schemeClr val="dk2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11</a:t>
                      </a:r>
                      <a:endParaRPr dirty="0">
                        <a:solidFill>
                          <a:schemeClr val="dk2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L="91425" marR="91425" marT="91425" marB="91425"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dirty="0" smtClean="0">
                          <a:solidFill>
                            <a:schemeClr val="dk2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12</a:t>
                      </a:r>
                      <a:endParaRPr dirty="0">
                        <a:solidFill>
                          <a:schemeClr val="dk2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L="91425" marR="91425" marT="91425" marB="914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dirty="0" smtClean="0">
                          <a:solidFill>
                            <a:schemeClr val="dk2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13</a:t>
                      </a:r>
                      <a:endParaRPr dirty="0">
                        <a:solidFill>
                          <a:schemeClr val="dk2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dirty="0" smtClean="0">
                          <a:solidFill>
                            <a:schemeClr val="dk2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14</a:t>
                      </a:r>
                      <a:endParaRPr dirty="0">
                        <a:solidFill>
                          <a:schemeClr val="dk2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dirty="0" smtClean="0">
                          <a:solidFill>
                            <a:schemeClr val="dk2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15</a:t>
                      </a:r>
                      <a:endParaRPr dirty="0">
                        <a:solidFill>
                          <a:schemeClr val="dk2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4371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dirty="0" smtClean="0">
                          <a:solidFill>
                            <a:schemeClr val="dk2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16</a:t>
                      </a:r>
                      <a:endParaRPr dirty="0">
                        <a:solidFill>
                          <a:schemeClr val="dk2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dirty="0" smtClean="0">
                          <a:solidFill>
                            <a:schemeClr val="dk2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17</a:t>
                      </a:r>
                      <a:endParaRPr dirty="0">
                        <a:solidFill>
                          <a:schemeClr val="dk2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dirty="0" smtClean="0">
                          <a:solidFill>
                            <a:schemeClr val="dk2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18</a:t>
                      </a:r>
                      <a:endParaRPr dirty="0">
                        <a:solidFill>
                          <a:schemeClr val="dk2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dirty="0" smtClean="0">
                          <a:solidFill>
                            <a:schemeClr val="dk2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19</a:t>
                      </a:r>
                      <a:endParaRPr dirty="0">
                        <a:solidFill>
                          <a:schemeClr val="dk2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L="91425" marR="91425" marT="91425" marB="914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dirty="0" smtClean="0">
                          <a:solidFill>
                            <a:schemeClr val="dk2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20</a:t>
                      </a:r>
                      <a:endParaRPr dirty="0">
                        <a:solidFill>
                          <a:schemeClr val="dk2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L="91425" marR="91425" marT="91425" marB="91425"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dirty="0" smtClean="0">
                          <a:solidFill>
                            <a:schemeClr val="dk2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21</a:t>
                      </a:r>
                      <a:endParaRPr dirty="0">
                        <a:solidFill>
                          <a:schemeClr val="dk2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L="91425" marR="91425" marT="91425" marB="91425"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dirty="0" smtClean="0">
                          <a:solidFill>
                            <a:schemeClr val="dk2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22</a:t>
                      </a:r>
                      <a:endParaRPr dirty="0">
                        <a:solidFill>
                          <a:schemeClr val="dk2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L="91425" marR="91425" marT="91425" marB="914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898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dirty="0" smtClean="0">
                          <a:solidFill>
                            <a:schemeClr val="dk2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23</a:t>
                      </a:r>
                      <a:endParaRPr dirty="0">
                        <a:solidFill>
                          <a:schemeClr val="dk2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dirty="0" smtClean="0">
                          <a:solidFill>
                            <a:schemeClr val="dk2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24</a:t>
                      </a:r>
                      <a:endParaRPr dirty="0">
                        <a:solidFill>
                          <a:schemeClr val="dk2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dirty="0" smtClean="0">
                          <a:solidFill>
                            <a:schemeClr val="dk2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25</a:t>
                      </a:r>
                      <a:endParaRPr dirty="0">
                        <a:solidFill>
                          <a:schemeClr val="dk2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dirty="0" smtClean="0">
                          <a:solidFill>
                            <a:schemeClr val="dk2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26</a:t>
                      </a:r>
                      <a:endParaRPr dirty="0">
                        <a:solidFill>
                          <a:schemeClr val="dk2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1400" b="0" i="0" u="none" strike="noStrike" cap="none" dirty="0" smtClean="0">
                          <a:solidFill>
                            <a:schemeClr val="dk2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27</a:t>
                      </a:r>
                      <a:endParaRPr sz="1400" b="0" i="0" u="none" strike="noStrike" cap="none" dirty="0">
                        <a:solidFill>
                          <a:schemeClr val="dk2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" sz="1400" b="0" i="0" u="none" strike="noStrike" cap="none" dirty="0" smtClean="0">
                          <a:solidFill>
                            <a:schemeClr val="dk2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2</a:t>
                      </a:r>
                      <a:r>
                        <a:rPr lang="bg-BG" sz="1400" b="0" i="0" u="none" strike="noStrike" cap="none" dirty="0" smtClean="0">
                          <a:solidFill>
                            <a:schemeClr val="dk2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8</a:t>
                      </a:r>
                      <a:endParaRPr sz="1400" b="0" i="0" u="none" strike="noStrike" cap="none" dirty="0">
                        <a:solidFill>
                          <a:schemeClr val="dk2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bg-BG" sz="1400" b="0" i="0" u="none" strike="noStrike" cap="none" dirty="0" smtClean="0">
                          <a:solidFill>
                            <a:schemeClr val="dk2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29</a:t>
                      </a:r>
                      <a:endParaRPr sz="1400" b="0" i="0" u="none" strike="noStrike" cap="none" dirty="0">
                        <a:solidFill>
                          <a:schemeClr val="dk2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898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dirty="0" smtClean="0">
                          <a:solidFill>
                            <a:schemeClr val="dk2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30</a:t>
                      </a:r>
                      <a:endParaRPr dirty="0">
                        <a:solidFill>
                          <a:schemeClr val="dk2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dirty="0" smtClean="0">
                          <a:sym typeface="Cabin"/>
                        </a:rPr>
                        <a:t>31</a:t>
                      </a:r>
                      <a:endParaRPr dirty="0">
                        <a:sym typeface="Cabin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bg-BG" sz="1400" b="0" i="0" u="none" strike="noStrike" cap="none" dirty="0" smtClean="0">
                          <a:solidFill>
                            <a:schemeClr val="accent4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1</a:t>
                      </a:r>
                      <a:endParaRPr sz="1400" b="0" i="0" u="none" strike="noStrike" cap="none" dirty="0">
                        <a:solidFill>
                          <a:schemeClr val="accent4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bg-BG" sz="1400" b="0" i="0" u="none" strike="noStrike" cap="none" dirty="0" smtClean="0">
                          <a:solidFill>
                            <a:schemeClr val="accent4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2</a:t>
                      </a:r>
                      <a:endParaRPr sz="1400" b="0" i="0" u="none" strike="noStrike" cap="none" dirty="0">
                        <a:solidFill>
                          <a:schemeClr val="accent4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bg-BG" sz="1400" b="0" i="0" u="none" strike="noStrike" cap="none" dirty="0" smtClean="0">
                          <a:solidFill>
                            <a:schemeClr val="accent4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3</a:t>
                      </a:r>
                      <a:endParaRPr sz="1400" b="0" i="0" u="none" strike="noStrike" cap="none" dirty="0">
                        <a:solidFill>
                          <a:schemeClr val="accent4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bg-BG" sz="1400" b="0" i="0" u="none" strike="noStrike" cap="none" dirty="0" smtClean="0">
                          <a:solidFill>
                            <a:schemeClr val="accent4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4</a:t>
                      </a:r>
                      <a:endParaRPr sz="1400" b="0" i="0" u="none" strike="noStrike" cap="none" dirty="0">
                        <a:solidFill>
                          <a:schemeClr val="accent4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bg-BG" sz="1400" b="0" i="0" u="none" strike="noStrike" cap="none" dirty="0" smtClean="0">
                          <a:solidFill>
                            <a:schemeClr val="accent4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5</a:t>
                      </a:r>
                      <a:endParaRPr sz="1400" b="0" i="0" u="none" strike="noStrike" cap="none" dirty="0">
                        <a:solidFill>
                          <a:schemeClr val="accent4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8481555"/>
                  </a:ext>
                </a:extLst>
              </a:tr>
            </a:tbl>
          </a:graphicData>
        </a:graphic>
      </p:graphicFrame>
      <p:sp>
        <p:nvSpPr>
          <p:cNvPr id="1104" name="Google Shape;1104;p44"/>
          <p:cNvSpPr txBox="1"/>
          <p:nvPr/>
        </p:nvSpPr>
        <p:spPr>
          <a:xfrm>
            <a:off x="799519" y="3091384"/>
            <a:ext cx="12429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000" b="1" dirty="0" smtClean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31 ЯНУАРИ 2023 Г.</a:t>
            </a:r>
            <a:endParaRPr sz="2000" b="1" dirty="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106" name="Google Shape;1106;p44"/>
          <p:cNvSpPr txBox="1"/>
          <p:nvPr/>
        </p:nvSpPr>
        <p:spPr>
          <a:xfrm>
            <a:off x="2470419" y="2923308"/>
            <a:ext cx="1242900" cy="350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000" b="1" dirty="0" smtClean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17:30 ЧАСА</a:t>
            </a:r>
            <a:endParaRPr sz="2000" b="1" dirty="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108" name="Google Shape;1108;p44"/>
          <p:cNvSpPr/>
          <p:nvPr/>
        </p:nvSpPr>
        <p:spPr>
          <a:xfrm>
            <a:off x="1091719" y="1977655"/>
            <a:ext cx="658500" cy="6585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142875" dist="57150" dir="5400000" algn="bl" rotWithShape="0">
              <a:schemeClr val="dk1">
                <a:alpha val="2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1219783" y="2145347"/>
            <a:ext cx="402371" cy="3231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2908973" y="2127057"/>
            <a:ext cx="365792" cy="35969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25969" y="4001953"/>
            <a:ext cx="40733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i="1" dirty="0" smtClean="0"/>
              <a:t>*Въпросите </a:t>
            </a:r>
            <a:r>
              <a:rPr lang="ru-RU" sz="1000" i="1" dirty="0"/>
              <a:t>се задават в писмена форма чрез електронната система ИСУН 2020, </a:t>
            </a:r>
            <a:r>
              <a:rPr lang="ru-RU" sz="1000" i="1" dirty="0" smtClean="0"/>
              <a:t>секция „Разяснения </a:t>
            </a:r>
            <a:r>
              <a:rPr lang="ru-RU" sz="1000" i="1" dirty="0"/>
              <a:t>по процедурата“.</a:t>
            </a:r>
          </a:p>
          <a:p>
            <a:endParaRPr lang="ru-RU" sz="1000" i="1" dirty="0"/>
          </a:p>
          <a:p>
            <a:r>
              <a:rPr lang="ru-RU" sz="1000" i="1" dirty="0"/>
              <a:t>Писмени разяснения ще бъдат дадени в срок до 17.01.2023 г. (включително).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479" y="445025"/>
            <a:ext cx="914479" cy="92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73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" name="Google Shape;2868;p5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85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bg-BG" sz="1600" dirty="0"/>
              <a:t>АДМИНИСТРИРАНЕ ИЗПЪЛНЕНИЕТО НА ДОГОВОРА</a:t>
            </a:r>
            <a:endParaRPr sz="1600" dirty="0"/>
          </a:p>
        </p:txBody>
      </p:sp>
      <p:sp>
        <p:nvSpPr>
          <p:cNvPr id="2869" name="Google Shape;2869;p56"/>
          <p:cNvSpPr txBox="1">
            <a:spLocks noGrp="1"/>
          </p:cNvSpPr>
          <p:nvPr>
            <p:ph type="body" idx="1"/>
          </p:nvPr>
        </p:nvSpPr>
        <p:spPr>
          <a:xfrm>
            <a:off x="720000" y="1303150"/>
            <a:ext cx="7708500" cy="320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bg-BG" b="1" dirty="0" smtClean="0">
                <a:solidFill>
                  <a:schemeClr val="tx1"/>
                </a:solidFill>
              </a:rPr>
              <a:t>Период</a:t>
            </a:r>
            <a:r>
              <a:rPr lang="en" b="1" dirty="0" smtClean="0">
                <a:solidFill>
                  <a:schemeClr val="tx1"/>
                </a:solidFill>
              </a:rPr>
              <a:t>:</a:t>
            </a:r>
            <a:endParaRPr b="1" dirty="0">
              <a:solidFill>
                <a:schemeClr val="tx1"/>
              </a:solidFill>
            </a:endParaRPr>
          </a:p>
          <a:p>
            <a:pPr marL="241300" lvl="0" indent="-2095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bg-BG" dirty="0">
                <a:solidFill>
                  <a:schemeClr val="accent2"/>
                </a:solidFill>
                <a:uFill>
                  <a:noFill/>
                </a:uFill>
              </a:rPr>
              <a:t>Определен е в чл.2.3 на договора и дейностите следва да приключат в срок.</a:t>
            </a:r>
            <a:endParaRPr dirty="0">
              <a:solidFill>
                <a:schemeClr val="accent2"/>
              </a:solidFill>
              <a:uFill>
                <a:noFill/>
              </a:uFill>
            </a:endParaRPr>
          </a:p>
          <a:p>
            <a:pPr marL="241300" lvl="0" indent="-2095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bg-BG" dirty="0">
                <a:solidFill>
                  <a:schemeClr val="accent2"/>
                </a:solidFill>
                <a:uFill>
                  <a:noFill/>
                </a:uFill>
                <a:hlinkClick r:id="rId3"/>
              </a:rPr>
              <a:t>Разплащането може да се извършва до 1 месец след приключване на дейностите</a:t>
            </a:r>
            <a:r>
              <a:rPr lang="bg-BG" dirty="0">
                <a:solidFill>
                  <a:schemeClr val="accent2"/>
                </a:solidFill>
                <a:uFill>
                  <a:noFill/>
                </a:uFill>
              </a:rPr>
              <a:t>.</a:t>
            </a:r>
          </a:p>
          <a:p>
            <a:pPr marL="241300" lvl="0" indent="-2095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bg-BG" dirty="0">
                <a:solidFill>
                  <a:schemeClr val="accent2"/>
                </a:solidFill>
                <a:uFill>
                  <a:noFill/>
                </a:uFill>
                <a:hlinkClick r:id="rId4"/>
              </a:rPr>
              <a:t>Разходите са допустими в рамките на срока </a:t>
            </a:r>
            <a:r>
              <a:rPr lang="bg-BG" dirty="0" smtClean="0">
                <a:solidFill>
                  <a:schemeClr val="accent2"/>
                </a:solidFill>
                <a:uFill>
                  <a:noFill/>
                </a:uFill>
                <a:hlinkClick r:id="rId4"/>
              </a:rPr>
              <a:t>на договора</a:t>
            </a:r>
            <a:r>
              <a:rPr lang="bg-BG" dirty="0">
                <a:solidFill>
                  <a:schemeClr val="accent2"/>
                </a:solidFill>
                <a:uFill>
                  <a:noFill/>
                </a:uFill>
                <a:hlinkClick r:id="rId4"/>
              </a:rPr>
              <a:t>.</a:t>
            </a:r>
            <a:endParaRPr lang="bg-BG" dirty="0" smtClean="0">
              <a:solidFill>
                <a:schemeClr val="accent2"/>
              </a:solidFill>
              <a:uFill>
                <a:noFill/>
              </a:uFill>
              <a:hlinkClick r:id="rId4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bg-BG" b="1" dirty="0" smtClean="0">
                <a:solidFill>
                  <a:schemeClr val="tx1"/>
                </a:solidFill>
              </a:rPr>
              <a:t>Страни:</a:t>
            </a:r>
            <a:endParaRPr b="1" dirty="0">
              <a:solidFill>
                <a:schemeClr val="tx1"/>
              </a:solidFill>
            </a:endParaRPr>
          </a:p>
          <a:p>
            <a:pPr marL="241300" lvl="0" indent="-2095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bg-BG" dirty="0" smtClean="0">
                <a:solidFill>
                  <a:schemeClr val="accent2"/>
                </a:solidFill>
                <a:uFill>
                  <a:noFill/>
                </a:uFill>
                <a:hlinkClick r:id="rId5"/>
              </a:rPr>
              <a:t>Бенефициентът и  УО са единствени страни по договора</a:t>
            </a:r>
            <a:r>
              <a:rPr lang="en-US" dirty="0">
                <a:solidFill>
                  <a:schemeClr val="accent2"/>
                </a:solidFill>
                <a:uFill>
                  <a:noFill/>
                </a:uFill>
              </a:rPr>
              <a:t> </a:t>
            </a:r>
            <a:endParaRPr lang="bg-BG" dirty="0" smtClean="0">
              <a:solidFill>
                <a:schemeClr val="accent2"/>
              </a:solidFill>
              <a:uFill>
                <a:noFill/>
              </a:uFill>
            </a:endParaRPr>
          </a:p>
          <a:p>
            <a:pPr marL="241300" lvl="0" indent="-2095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endParaRPr lang="bg-BG" b="1" dirty="0">
              <a:solidFill>
                <a:schemeClr val="accent2"/>
              </a:solidFill>
              <a:uFill>
                <a:noFill/>
              </a:uFill>
            </a:endParaRPr>
          </a:p>
          <a:p>
            <a:pPr marL="31750" lvl="0" indent="0" algn="l" rtl="0"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bg-BG" b="1" dirty="0" smtClean="0">
                <a:solidFill>
                  <a:schemeClr val="tx1"/>
                </a:solidFill>
                <a:uFill>
                  <a:noFill/>
                </a:uFill>
              </a:rPr>
              <a:t>Кореспонденция</a:t>
            </a:r>
            <a:r>
              <a:rPr lang="en" b="1" dirty="0" smtClean="0">
                <a:solidFill>
                  <a:schemeClr val="tx1"/>
                </a:solidFill>
              </a:rPr>
              <a:t>:</a:t>
            </a:r>
            <a:endParaRPr b="1" dirty="0">
              <a:solidFill>
                <a:schemeClr val="tx1"/>
              </a:solidFill>
            </a:endParaRPr>
          </a:p>
          <a:p>
            <a:pPr marL="241300" lvl="0" indent="-209550">
              <a:buSzPts val="1300"/>
            </a:pPr>
            <a:r>
              <a:rPr lang="bg-BG" dirty="0" smtClean="0">
                <a:solidFill>
                  <a:schemeClr val="accent2"/>
                </a:solidFill>
                <a:uFill>
                  <a:noFill/>
                </a:uFill>
                <a:hlinkClick r:id="rId5"/>
              </a:rPr>
              <a:t>Писмено на български език чрез ИСУН 2020</a:t>
            </a:r>
            <a:r>
              <a:rPr lang="en-US" dirty="0">
                <a:solidFill>
                  <a:schemeClr val="accent2"/>
                </a:solidFill>
                <a:uFill>
                  <a:noFill/>
                </a:uFill>
              </a:rPr>
              <a:t> </a:t>
            </a:r>
            <a:r>
              <a:rPr lang="en-US" dirty="0" smtClean="0">
                <a:solidFill>
                  <a:schemeClr val="accent2"/>
                </a:solidFill>
                <a:uFill>
                  <a:noFill/>
                </a:uFill>
              </a:rPr>
              <a:t>          </a:t>
            </a:r>
            <a:endParaRPr lang="bg-BG" dirty="0" smtClean="0">
              <a:solidFill>
                <a:schemeClr val="accent2"/>
              </a:solidFill>
              <a:uFill>
                <a:noFill/>
              </a:uFill>
            </a:endParaRPr>
          </a:p>
          <a:p>
            <a:pPr marL="0" lvl="0" indent="0">
              <a:spcBef>
                <a:spcPts val="1000"/>
              </a:spcBef>
              <a:buNone/>
            </a:pPr>
            <a:r>
              <a:rPr lang="ru-RU" b="1" dirty="0" smtClean="0">
                <a:solidFill>
                  <a:schemeClr val="tx1"/>
                </a:solidFill>
              </a:rPr>
              <a:t>Промени и изменения:</a:t>
            </a:r>
            <a:endParaRPr lang="ru-RU" b="1" dirty="0">
              <a:solidFill>
                <a:schemeClr val="tx1"/>
              </a:solidFill>
            </a:endParaRPr>
          </a:p>
          <a:p>
            <a:pPr marL="241300" lvl="0" indent="-209550">
              <a:buSzPts val="1300"/>
            </a:pPr>
            <a:r>
              <a:rPr lang="ru-RU" dirty="0" smtClean="0">
                <a:solidFill>
                  <a:schemeClr val="accent2"/>
                </a:solidFill>
                <a:uFill>
                  <a:noFill/>
                </a:uFill>
              </a:rPr>
              <a:t>По взаимно съгласие</a:t>
            </a:r>
            <a:endParaRPr lang="ru-RU" dirty="0">
              <a:solidFill>
                <a:schemeClr val="accent2"/>
              </a:solidFill>
              <a:uFill>
                <a:noFill/>
              </a:u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</p:txBody>
      </p:sp>
      <p:grpSp>
        <p:nvGrpSpPr>
          <p:cNvPr id="18" name="Google Shape;9067;p68"/>
          <p:cNvGrpSpPr/>
          <p:nvPr/>
        </p:nvGrpSpPr>
        <p:grpSpPr>
          <a:xfrm>
            <a:off x="5286682" y="3526541"/>
            <a:ext cx="351644" cy="351959"/>
            <a:chOff x="3508282" y="3810341"/>
            <a:chExt cx="351644" cy="351959"/>
          </a:xfrm>
        </p:grpSpPr>
        <p:sp>
          <p:nvSpPr>
            <p:cNvPr id="19" name="Google Shape;9068;p68"/>
            <p:cNvSpPr/>
            <p:nvPr/>
          </p:nvSpPr>
          <p:spPr>
            <a:xfrm>
              <a:off x="3508282" y="3810341"/>
              <a:ext cx="133180" cy="64232"/>
            </a:xfrm>
            <a:custGeom>
              <a:avLst/>
              <a:gdLst/>
              <a:ahLst/>
              <a:cxnLst/>
              <a:rect l="l" t="t" r="r" b="b"/>
              <a:pathLst>
                <a:path w="8895" h="4290" extrusionOk="0">
                  <a:moveTo>
                    <a:pt x="2503" y="1"/>
                  </a:moveTo>
                  <a:cubicBezTo>
                    <a:pt x="1115" y="1"/>
                    <a:pt x="1" y="1115"/>
                    <a:pt x="1" y="2503"/>
                  </a:cubicBezTo>
                  <a:cubicBezTo>
                    <a:pt x="1" y="3491"/>
                    <a:pt x="800" y="4290"/>
                    <a:pt x="1788" y="4290"/>
                  </a:cubicBezTo>
                  <a:cubicBezTo>
                    <a:pt x="2797" y="4290"/>
                    <a:pt x="7191" y="3491"/>
                    <a:pt x="7191" y="2503"/>
                  </a:cubicBezTo>
                  <a:lnTo>
                    <a:pt x="8600" y="2503"/>
                  </a:lnTo>
                  <a:cubicBezTo>
                    <a:pt x="8600" y="1809"/>
                    <a:pt x="8894" y="1178"/>
                    <a:pt x="8432" y="737"/>
                  </a:cubicBezTo>
                  <a:cubicBezTo>
                    <a:pt x="7990" y="274"/>
                    <a:pt x="3197" y="1"/>
                    <a:pt x="2503" y="1"/>
                  </a:cubicBezTo>
                  <a:close/>
                </a:path>
              </a:pathLst>
            </a:custGeom>
            <a:solidFill>
              <a:srgbClr val="E2E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9069;p68"/>
            <p:cNvSpPr/>
            <p:nvPr/>
          </p:nvSpPr>
          <p:spPr>
            <a:xfrm>
              <a:off x="3535053" y="3847802"/>
              <a:ext cx="58872" cy="26771"/>
            </a:xfrm>
            <a:custGeom>
              <a:avLst/>
              <a:gdLst/>
              <a:ahLst/>
              <a:cxnLst/>
              <a:rect l="l" t="t" r="r" b="b"/>
              <a:pathLst>
                <a:path w="3932" h="1788" extrusionOk="0">
                  <a:moveTo>
                    <a:pt x="1808" y="1"/>
                  </a:moveTo>
                  <a:cubicBezTo>
                    <a:pt x="1808" y="989"/>
                    <a:pt x="1009" y="1788"/>
                    <a:pt x="0" y="1788"/>
                  </a:cubicBezTo>
                  <a:lnTo>
                    <a:pt x="3932" y="1788"/>
                  </a:lnTo>
                  <a:lnTo>
                    <a:pt x="3932" y="1"/>
                  </a:lnTo>
                  <a:close/>
                </a:path>
              </a:pathLst>
            </a:custGeom>
            <a:solidFill>
              <a:srgbClr val="EBE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9070;p68"/>
            <p:cNvSpPr/>
            <p:nvPr/>
          </p:nvSpPr>
          <p:spPr>
            <a:xfrm>
              <a:off x="3545743" y="3810341"/>
              <a:ext cx="239261" cy="351959"/>
            </a:xfrm>
            <a:custGeom>
              <a:avLst/>
              <a:gdLst/>
              <a:ahLst/>
              <a:cxnLst/>
              <a:rect l="l" t="t" r="r" b="b"/>
              <a:pathLst>
                <a:path w="15980" h="23507" extrusionOk="0">
                  <a:moveTo>
                    <a:pt x="1" y="1"/>
                  </a:moveTo>
                  <a:cubicBezTo>
                    <a:pt x="653" y="1"/>
                    <a:pt x="1304" y="253"/>
                    <a:pt x="1767" y="737"/>
                  </a:cubicBezTo>
                  <a:cubicBezTo>
                    <a:pt x="1872" y="821"/>
                    <a:pt x="1956" y="926"/>
                    <a:pt x="2040" y="1031"/>
                  </a:cubicBezTo>
                  <a:cubicBezTo>
                    <a:pt x="2335" y="1451"/>
                    <a:pt x="2503" y="1977"/>
                    <a:pt x="2503" y="2503"/>
                  </a:cubicBezTo>
                  <a:lnTo>
                    <a:pt x="2503" y="21004"/>
                  </a:lnTo>
                  <a:cubicBezTo>
                    <a:pt x="2503" y="22371"/>
                    <a:pt x="3617" y="23506"/>
                    <a:pt x="5005" y="23506"/>
                  </a:cubicBezTo>
                  <a:lnTo>
                    <a:pt x="8747" y="23506"/>
                  </a:lnTo>
                  <a:cubicBezTo>
                    <a:pt x="9209" y="23065"/>
                    <a:pt x="11312" y="23212"/>
                    <a:pt x="11312" y="22539"/>
                  </a:cubicBezTo>
                  <a:lnTo>
                    <a:pt x="15979" y="19217"/>
                  </a:lnTo>
                  <a:lnTo>
                    <a:pt x="15979" y="2503"/>
                  </a:lnTo>
                  <a:cubicBezTo>
                    <a:pt x="15979" y="1115"/>
                    <a:pt x="14865" y="1"/>
                    <a:pt x="13477" y="1"/>
                  </a:cubicBezTo>
                  <a:close/>
                </a:path>
              </a:pathLst>
            </a:custGeom>
            <a:solidFill>
              <a:srgbClr val="F5F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9071;p68"/>
            <p:cNvSpPr/>
            <p:nvPr/>
          </p:nvSpPr>
          <p:spPr>
            <a:xfrm>
              <a:off x="3583205" y="4082317"/>
              <a:ext cx="201799" cy="79983"/>
            </a:xfrm>
            <a:custGeom>
              <a:avLst/>
              <a:gdLst/>
              <a:ahLst/>
              <a:cxnLst/>
              <a:rect l="l" t="t" r="r" b="b"/>
              <a:pathLst>
                <a:path w="13478" h="5342" extrusionOk="0">
                  <a:moveTo>
                    <a:pt x="1" y="1"/>
                  </a:moveTo>
                  <a:lnTo>
                    <a:pt x="1" y="2839"/>
                  </a:lnTo>
                  <a:cubicBezTo>
                    <a:pt x="1" y="4206"/>
                    <a:pt x="1115" y="5341"/>
                    <a:pt x="2503" y="5341"/>
                  </a:cubicBezTo>
                  <a:lnTo>
                    <a:pt x="6245" y="5341"/>
                  </a:lnTo>
                  <a:cubicBezTo>
                    <a:pt x="6707" y="4900"/>
                    <a:pt x="8810" y="5047"/>
                    <a:pt x="8810" y="4374"/>
                  </a:cubicBezTo>
                  <a:lnTo>
                    <a:pt x="13477" y="1052"/>
                  </a:lnTo>
                  <a:lnTo>
                    <a:pt x="13477" y="1"/>
                  </a:lnTo>
                  <a:close/>
                </a:path>
              </a:pathLst>
            </a:custGeom>
            <a:solidFill>
              <a:srgbClr val="EBE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9072;p68"/>
            <p:cNvSpPr/>
            <p:nvPr/>
          </p:nvSpPr>
          <p:spPr>
            <a:xfrm>
              <a:off x="3545429" y="3810341"/>
              <a:ext cx="232328" cy="15437"/>
            </a:xfrm>
            <a:custGeom>
              <a:avLst/>
              <a:gdLst/>
              <a:ahLst/>
              <a:cxnLst/>
              <a:rect l="l" t="t" r="r" b="b"/>
              <a:pathLst>
                <a:path w="15517" h="1031" extrusionOk="0">
                  <a:moveTo>
                    <a:pt x="1" y="1"/>
                  </a:moveTo>
                  <a:cubicBezTo>
                    <a:pt x="674" y="1"/>
                    <a:pt x="1304" y="253"/>
                    <a:pt x="1788" y="737"/>
                  </a:cubicBezTo>
                  <a:cubicBezTo>
                    <a:pt x="1872" y="821"/>
                    <a:pt x="1956" y="926"/>
                    <a:pt x="2040" y="1031"/>
                  </a:cubicBezTo>
                  <a:lnTo>
                    <a:pt x="15517" y="1031"/>
                  </a:lnTo>
                  <a:cubicBezTo>
                    <a:pt x="15054" y="379"/>
                    <a:pt x="14297" y="1"/>
                    <a:pt x="13498" y="1"/>
                  </a:cubicBezTo>
                  <a:close/>
                </a:path>
              </a:pathLst>
            </a:custGeom>
            <a:solidFill>
              <a:srgbClr val="EBE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9073;p68"/>
            <p:cNvSpPr/>
            <p:nvPr/>
          </p:nvSpPr>
          <p:spPr>
            <a:xfrm>
              <a:off x="3620666" y="4097753"/>
              <a:ext cx="239261" cy="64546"/>
            </a:xfrm>
            <a:custGeom>
              <a:avLst/>
              <a:gdLst/>
              <a:ahLst/>
              <a:cxnLst/>
              <a:rect l="l" t="t" r="r" b="b"/>
              <a:pathLst>
                <a:path w="15980" h="4311" extrusionOk="0">
                  <a:moveTo>
                    <a:pt x="715" y="0"/>
                  </a:moveTo>
                  <a:cubicBezTo>
                    <a:pt x="1704" y="0"/>
                    <a:pt x="2503" y="820"/>
                    <a:pt x="2503" y="1808"/>
                  </a:cubicBezTo>
                  <a:cubicBezTo>
                    <a:pt x="2503" y="2355"/>
                    <a:pt x="2313" y="2901"/>
                    <a:pt x="1977" y="3343"/>
                  </a:cubicBezTo>
                  <a:cubicBezTo>
                    <a:pt x="1914" y="3406"/>
                    <a:pt x="1851" y="3490"/>
                    <a:pt x="1767" y="3574"/>
                  </a:cubicBezTo>
                  <a:cubicBezTo>
                    <a:pt x="1304" y="4037"/>
                    <a:pt x="673" y="4310"/>
                    <a:pt x="1" y="4310"/>
                  </a:cubicBezTo>
                  <a:lnTo>
                    <a:pt x="13477" y="4310"/>
                  </a:lnTo>
                  <a:cubicBezTo>
                    <a:pt x="14129" y="4310"/>
                    <a:pt x="14760" y="4037"/>
                    <a:pt x="15243" y="3574"/>
                  </a:cubicBezTo>
                  <a:cubicBezTo>
                    <a:pt x="15306" y="3490"/>
                    <a:pt x="15390" y="3406"/>
                    <a:pt x="15454" y="3343"/>
                  </a:cubicBezTo>
                  <a:cubicBezTo>
                    <a:pt x="15790" y="2901"/>
                    <a:pt x="15979" y="2355"/>
                    <a:pt x="15979" y="1808"/>
                  </a:cubicBezTo>
                  <a:cubicBezTo>
                    <a:pt x="15979" y="820"/>
                    <a:pt x="15180" y="21"/>
                    <a:pt x="14192" y="0"/>
                  </a:cubicBezTo>
                  <a:close/>
                </a:path>
              </a:pathLst>
            </a:custGeom>
            <a:solidFill>
              <a:srgbClr val="F5F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9074;p68"/>
            <p:cNvSpPr/>
            <p:nvPr/>
          </p:nvSpPr>
          <p:spPr>
            <a:xfrm>
              <a:off x="3620666" y="4147791"/>
              <a:ext cx="231385" cy="14508"/>
            </a:xfrm>
            <a:custGeom>
              <a:avLst/>
              <a:gdLst/>
              <a:ahLst/>
              <a:cxnLst/>
              <a:rect l="l" t="t" r="r" b="b"/>
              <a:pathLst>
                <a:path w="15454" h="969" extrusionOk="0">
                  <a:moveTo>
                    <a:pt x="1977" y="1"/>
                  </a:moveTo>
                  <a:cubicBezTo>
                    <a:pt x="1914" y="64"/>
                    <a:pt x="1851" y="148"/>
                    <a:pt x="1767" y="232"/>
                  </a:cubicBezTo>
                  <a:cubicBezTo>
                    <a:pt x="1304" y="695"/>
                    <a:pt x="673" y="968"/>
                    <a:pt x="1" y="968"/>
                  </a:cubicBezTo>
                  <a:lnTo>
                    <a:pt x="13477" y="968"/>
                  </a:lnTo>
                  <a:cubicBezTo>
                    <a:pt x="14129" y="968"/>
                    <a:pt x="14760" y="695"/>
                    <a:pt x="15243" y="232"/>
                  </a:cubicBezTo>
                  <a:cubicBezTo>
                    <a:pt x="15306" y="148"/>
                    <a:pt x="15390" y="64"/>
                    <a:pt x="15454" y="1"/>
                  </a:cubicBezTo>
                  <a:close/>
                </a:path>
              </a:pathLst>
            </a:custGeom>
            <a:solidFill>
              <a:srgbClr val="EBE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9075;p68"/>
            <p:cNvSpPr/>
            <p:nvPr/>
          </p:nvSpPr>
          <p:spPr>
            <a:xfrm>
              <a:off x="3604301" y="4097753"/>
              <a:ext cx="53841" cy="27085"/>
            </a:xfrm>
            <a:custGeom>
              <a:avLst/>
              <a:gdLst/>
              <a:ahLst/>
              <a:cxnLst/>
              <a:rect l="l" t="t" r="r" b="b"/>
              <a:pathLst>
                <a:path w="3596" h="1809" extrusionOk="0">
                  <a:moveTo>
                    <a:pt x="1787" y="0"/>
                  </a:moveTo>
                  <a:cubicBezTo>
                    <a:pt x="799" y="0"/>
                    <a:pt x="0" y="820"/>
                    <a:pt x="0" y="1808"/>
                  </a:cubicBezTo>
                  <a:lnTo>
                    <a:pt x="3596" y="1808"/>
                  </a:lnTo>
                  <a:cubicBezTo>
                    <a:pt x="3575" y="820"/>
                    <a:pt x="2776" y="0"/>
                    <a:pt x="1787" y="0"/>
                  </a:cubicBezTo>
                  <a:close/>
                </a:path>
              </a:pathLst>
            </a:custGeom>
            <a:solidFill>
              <a:srgbClr val="E2E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9076;p68"/>
            <p:cNvSpPr/>
            <p:nvPr/>
          </p:nvSpPr>
          <p:spPr>
            <a:xfrm>
              <a:off x="3606187" y="3867401"/>
              <a:ext cx="159292" cy="25124"/>
            </a:xfrm>
            <a:custGeom>
              <a:avLst/>
              <a:gdLst/>
              <a:ahLst/>
              <a:cxnLst/>
              <a:rect l="l" t="t" r="r" b="b"/>
              <a:pathLst>
                <a:path w="10639" h="1678" extrusionOk="0">
                  <a:moveTo>
                    <a:pt x="4353" y="0"/>
                  </a:moveTo>
                  <a:cubicBezTo>
                    <a:pt x="3901" y="0"/>
                    <a:pt x="3449" y="195"/>
                    <a:pt x="3133" y="584"/>
                  </a:cubicBezTo>
                  <a:cubicBezTo>
                    <a:pt x="2954" y="836"/>
                    <a:pt x="2681" y="962"/>
                    <a:pt x="2410" y="962"/>
                  </a:cubicBezTo>
                  <a:cubicBezTo>
                    <a:pt x="2140" y="962"/>
                    <a:pt x="1872" y="836"/>
                    <a:pt x="1703" y="584"/>
                  </a:cubicBezTo>
                  <a:cubicBezTo>
                    <a:pt x="1388" y="226"/>
                    <a:pt x="947" y="16"/>
                    <a:pt x="484" y="16"/>
                  </a:cubicBezTo>
                  <a:cubicBezTo>
                    <a:pt x="477" y="16"/>
                    <a:pt x="471" y="16"/>
                    <a:pt x="464" y="16"/>
                  </a:cubicBezTo>
                  <a:cubicBezTo>
                    <a:pt x="1" y="16"/>
                    <a:pt x="7" y="731"/>
                    <a:pt x="484" y="731"/>
                  </a:cubicBezTo>
                  <a:cubicBezTo>
                    <a:pt x="757" y="731"/>
                    <a:pt x="1031" y="878"/>
                    <a:pt x="1199" y="1109"/>
                  </a:cubicBezTo>
                  <a:cubicBezTo>
                    <a:pt x="1514" y="1488"/>
                    <a:pt x="1966" y="1677"/>
                    <a:pt x="2418" y="1677"/>
                  </a:cubicBezTo>
                  <a:cubicBezTo>
                    <a:pt x="2870" y="1677"/>
                    <a:pt x="3322" y="1488"/>
                    <a:pt x="3638" y="1109"/>
                  </a:cubicBezTo>
                  <a:cubicBezTo>
                    <a:pt x="3806" y="857"/>
                    <a:pt x="4079" y="731"/>
                    <a:pt x="4353" y="731"/>
                  </a:cubicBezTo>
                  <a:cubicBezTo>
                    <a:pt x="4626" y="731"/>
                    <a:pt x="4899" y="857"/>
                    <a:pt x="5067" y="1109"/>
                  </a:cubicBezTo>
                  <a:cubicBezTo>
                    <a:pt x="5383" y="1488"/>
                    <a:pt x="5835" y="1677"/>
                    <a:pt x="6287" y="1677"/>
                  </a:cubicBezTo>
                  <a:cubicBezTo>
                    <a:pt x="6739" y="1677"/>
                    <a:pt x="7191" y="1488"/>
                    <a:pt x="7506" y="1109"/>
                  </a:cubicBezTo>
                  <a:cubicBezTo>
                    <a:pt x="7685" y="857"/>
                    <a:pt x="7958" y="731"/>
                    <a:pt x="8229" y="731"/>
                  </a:cubicBezTo>
                  <a:cubicBezTo>
                    <a:pt x="8500" y="731"/>
                    <a:pt x="8768" y="857"/>
                    <a:pt x="8936" y="1109"/>
                  </a:cubicBezTo>
                  <a:cubicBezTo>
                    <a:pt x="9251" y="1467"/>
                    <a:pt x="9693" y="1677"/>
                    <a:pt x="10176" y="1677"/>
                  </a:cubicBezTo>
                  <a:cubicBezTo>
                    <a:pt x="10639" y="1677"/>
                    <a:pt x="10639" y="962"/>
                    <a:pt x="10176" y="962"/>
                  </a:cubicBezTo>
                  <a:cubicBezTo>
                    <a:pt x="9882" y="962"/>
                    <a:pt x="9609" y="815"/>
                    <a:pt x="9461" y="584"/>
                  </a:cubicBezTo>
                  <a:cubicBezTo>
                    <a:pt x="9136" y="195"/>
                    <a:pt x="8678" y="0"/>
                    <a:pt x="8224" y="0"/>
                  </a:cubicBezTo>
                  <a:cubicBezTo>
                    <a:pt x="7769" y="0"/>
                    <a:pt x="7317" y="195"/>
                    <a:pt x="7002" y="584"/>
                  </a:cubicBezTo>
                  <a:cubicBezTo>
                    <a:pt x="6833" y="836"/>
                    <a:pt x="6565" y="962"/>
                    <a:pt x="6295" y="962"/>
                  </a:cubicBezTo>
                  <a:cubicBezTo>
                    <a:pt x="6024" y="962"/>
                    <a:pt x="5751" y="836"/>
                    <a:pt x="5572" y="584"/>
                  </a:cubicBezTo>
                  <a:cubicBezTo>
                    <a:pt x="5257" y="195"/>
                    <a:pt x="4805" y="0"/>
                    <a:pt x="4353" y="0"/>
                  </a:cubicBezTo>
                  <a:close/>
                </a:path>
              </a:pathLst>
            </a:custGeom>
            <a:solidFill>
              <a:srgbClr val="243F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9077;p68"/>
            <p:cNvSpPr/>
            <p:nvPr/>
          </p:nvSpPr>
          <p:spPr>
            <a:xfrm>
              <a:off x="3606187" y="3904159"/>
              <a:ext cx="159292" cy="25184"/>
            </a:xfrm>
            <a:custGeom>
              <a:avLst/>
              <a:gdLst/>
              <a:ahLst/>
              <a:cxnLst/>
              <a:rect l="l" t="t" r="r" b="b"/>
              <a:pathLst>
                <a:path w="10639" h="1682" extrusionOk="0">
                  <a:moveTo>
                    <a:pt x="484" y="0"/>
                  </a:moveTo>
                  <a:cubicBezTo>
                    <a:pt x="1" y="0"/>
                    <a:pt x="1" y="736"/>
                    <a:pt x="484" y="736"/>
                  </a:cubicBezTo>
                  <a:cubicBezTo>
                    <a:pt x="757" y="736"/>
                    <a:pt x="1031" y="883"/>
                    <a:pt x="1199" y="1093"/>
                  </a:cubicBezTo>
                  <a:cubicBezTo>
                    <a:pt x="1514" y="1482"/>
                    <a:pt x="1966" y="1677"/>
                    <a:pt x="2418" y="1677"/>
                  </a:cubicBezTo>
                  <a:cubicBezTo>
                    <a:pt x="2870" y="1677"/>
                    <a:pt x="3322" y="1482"/>
                    <a:pt x="3638" y="1093"/>
                  </a:cubicBezTo>
                  <a:cubicBezTo>
                    <a:pt x="3806" y="852"/>
                    <a:pt x="4079" y="731"/>
                    <a:pt x="4353" y="731"/>
                  </a:cubicBezTo>
                  <a:cubicBezTo>
                    <a:pt x="4626" y="731"/>
                    <a:pt x="4899" y="852"/>
                    <a:pt x="5067" y="1093"/>
                  </a:cubicBezTo>
                  <a:cubicBezTo>
                    <a:pt x="5383" y="1482"/>
                    <a:pt x="5835" y="1677"/>
                    <a:pt x="6287" y="1677"/>
                  </a:cubicBezTo>
                  <a:cubicBezTo>
                    <a:pt x="6739" y="1677"/>
                    <a:pt x="7191" y="1482"/>
                    <a:pt x="7506" y="1093"/>
                  </a:cubicBezTo>
                  <a:cubicBezTo>
                    <a:pt x="7685" y="852"/>
                    <a:pt x="7958" y="731"/>
                    <a:pt x="8229" y="731"/>
                  </a:cubicBezTo>
                  <a:cubicBezTo>
                    <a:pt x="8500" y="731"/>
                    <a:pt x="8768" y="852"/>
                    <a:pt x="8936" y="1093"/>
                  </a:cubicBezTo>
                  <a:cubicBezTo>
                    <a:pt x="9251" y="1472"/>
                    <a:pt x="9693" y="1682"/>
                    <a:pt x="10176" y="1682"/>
                  </a:cubicBezTo>
                  <a:cubicBezTo>
                    <a:pt x="10639" y="1682"/>
                    <a:pt x="10639" y="967"/>
                    <a:pt x="10176" y="967"/>
                  </a:cubicBezTo>
                  <a:cubicBezTo>
                    <a:pt x="9882" y="967"/>
                    <a:pt x="9609" y="820"/>
                    <a:pt x="9461" y="589"/>
                  </a:cubicBezTo>
                  <a:cubicBezTo>
                    <a:pt x="9136" y="200"/>
                    <a:pt x="8678" y="5"/>
                    <a:pt x="8224" y="5"/>
                  </a:cubicBezTo>
                  <a:cubicBezTo>
                    <a:pt x="7769" y="5"/>
                    <a:pt x="7317" y="200"/>
                    <a:pt x="7002" y="589"/>
                  </a:cubicBezTo>
                  <a:cubicBezTo>
                    <a:pt x="6833" y="841"/>
                    <a:pt x="6565" y="967"/>
                    <a:pt x="6295" y="967"/>
                  </a:cubicBezTo>
                  <a:cubicBezTo>
                    <a:pt x="6024" y="967"/>
                    <a:pt x="5751" y="841"/>
                    <a:pt x="5572" y="589"/>
                  </a:cubicBezTo>
                  <a:cubicBezTo>
                    <a:pt x="5257" y="200"/>
                    <a:pt x="4805" y="5"/>
                    <a:pt x="4353" y="5"/>
                  </a:cubicBezTo>
                  <a:cubicBezTo>
                    <a:pt x="3901" y="5"/>
                    <a:pt x="3449" y="200"/>
                    <a:pt x="3133" y="589"/>
                  </a:cubicBezTo>
                  <a:cubicBezTo>
                    <a:pt x="2954" y="841"/>
                    <a:pt x="2681" y="967"/>
                    <a:pt x="2410" y="967"/>
                  </a:cubicBezTo>
                  <a:cubicBezTo>
                    <a:pt x="2140" y="967"/>
                    <a:pt x="1872" y="841"/>
                    <a:pt x="1703" y="589"/>
                  </a:cubicBezTo>
                  <a:cubicBezTo>
                    <a:pt x="1388" y="231"/>
                    <a:pt x="947" y="21"/>
                    <a:pt x="484" y="0"/>
                  </a:cubicBezTo>
                  <a:close/>
                </a:path>
              </a:pathLst>
            </a:custGeom>
            <a:solidFill>
              <a:srgbClr val="243F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9078;p68"/>
            <p:cNvSpPr/>
            <p:nvPr/>
          </p:nvSpPr>
          <p:spPr>
            <a:xfrm>
              <a:off x="3606187" y="3940976"/>
              <a:ext cx="159292" cy="25199"/>
            </a:xfrm>
            <a:custGeom>
              <a:avLst/>
              <a:gdLst/>
              <a:ahLst/>
              <a:cxnLst/>
              <a:rect l="l" t="t" r="r" b="b"/>
              <a:pathLst>
                <a:path w="10639" h="1683" extrusionOk="0">
                  <a:moveTo>
                    <a:pt x="484" y="1"/>
                  </a:moveTo>
                  <a:cubicBezTo>
                    <a:pt x="1" y="1"/>
                    <a:pt x="1" y="737"/>
                    <a:pt x="484" y="737"/>
                  </a:cubicBezTo>
                  <a:cubicBezTo>
                    <a:pt x="757" y="737"/>
                    <a:pt x="1031" y="884"/>
                    <a:pt x="1199" y="1094"/>
                  </a:cubicBezTo>
                  <a:cubicBezTo>
                    <a:pt x="1514" y="1483"/>
                    <a:pt x="1966" y="1678"/>
                    <a:pt x="2418" y="1678"/>
                  </a:cubicBezTo>
                  <a:cubicBezTo>
                    <a:pt x="2870" y="1678"/>
                    <a:pt x="3322" y="1483"/>
                    <a:pt x="3638" y="1094"/>
                  </a:cubicBezTo>
                  <a:cubicBezTo>
                    <a:pt x="3806" y="852"/>
                    <a:pt x="4079" y="732"/>
                    <a:pt x="4353" y="732"/>
                  </a:cubicBezTo>
                  <a:cubicBezTo>
                    <a:pt x="4626" y="732"/>
                    <a:pt x="4899" y="852"/>
                    <a:pt x="5067" y="1094"/>
                  </a:cubicBezTo>
                  <a:cubicBezTo>
                    <a:pt x="5383" y="1483"/>
                    <a:pt x="5835" y="1678"/>
                    <a:pt x="6287" y="1678"/>
                  </a:cubicBezTo>
                  <a:cubicBezTo>
                    <a:pt x="6739" y="1678"/>
                    <a:pt x="7191" y="1483"/>
                    <a:pt x="7506" y="1094"/>
                  </a:cubicBezTo>
                  <a:cubicBezTo>
                    <a:pt x="7685" y="852"/>
                    <a:pt x="7958" y="732"/>
                    <a:pt x="8229" y="732"/>
                  </a:cubicBezTo>
                  <a:cubicBezTo>
                    <a:pt x="8500" y="732"/>
                    <a:pt x="8768" y="852"/>
                    <a:pt x="8936" y="1094"/>
                  </a:cubicBezTo>
                  <a:cubicBezTo>
                    <a:pt x="9251" y="1473"/>
                    <a:pt x="9693" y="1683"/>
                    <a:pt x="10176" y="1683"/>
                  </a:cubicBezTo>
                  <a:cubicBezTo>
                    <a:pt x="10639" y="1683"/>
                    <a:pt x="10639" y="968"/>
                    <a:pt x="10176" y="968"/>
                  </a:cubicBezTo>
                  <a:cubicBezTo>
                    <a:pt x="9882" y="968"/>
                    <a:pt x="9609" y="821"/>
                    <a:pt x="9461" y="590"/>
                  </a:cubicBezTo>
                  <a:cubicBezTo>
                    <a:pt x="9136" y="201"/>
                    <a:pt x="8678" y="6"/>
                    <a:pt x="8224" y="6"/>
                  </a:cubicBezTo>
                  <a:cubicBezTo>
                    <a:pt x="7769" y="6"/>
                    <a:pt x="7317" y="201"/>
                    <a:pt x="7002" y="590"/>
                  </a:cubicBezTo>
                  <a:cubicBezTo>
                    <a:pt x="6833" y="842"/>
                    <a:pt x="6565" y="968"/>
                    <a:pt x="6295" y="968"/>
                  </a:cubicBezTo>
                  <a:cubicBezTo>
                    <a:pt x="6024" y="968"/>
                    <a:pt x="5751" y="842"/>
                    <a:pt x="5572" y="590"/>
                  </a:cubicBezTo>
                  <a:cubicBezTo>
                    <a:pt x="5257" y="201"/>
                    <a:pt x="4805" y="6"/>
                    <a:pt x="4353" y="6"/>
                  </a:cubicBezTo>
                  <a:cubicBezTo>
                    <a:pt x="3901" y="6"/>
                    <a:pt x="3449" y="201"/>
                    <a:pt x="3133" y="590"/>
                  </a:cubicBezTo>
                  <a:cubicBezTo>
                    <a:pt x="2954" y="842"/>
                    <a:pt x="2681" y="968"/>
                    <a:pt x="2410" y="968"/>
                  </a:cubicBezTo>
                  <a:cubicBezTo>
                    <a:pt x="2140" y="968"/>
                    <a:pt x="1872" y="842"/>
                    <a:pt x="1703" y="590"/>
                  </a:cubicBezTo>
                  <a:cubicBezTo>
                    <a:pt x="1388" y="232"/>
                    <a:pt x="947" y="22"/>
                    <a:pt x="484" y="1"/>
                  </a:cubicBezTo>
                  <a:close/>
                </a:path>
              </a:pathLst>
            </a:custGeom>
            <a:solidFill>
              <a:srgbClr val="243F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9079;p68"/>
            <p:cNvSpPr/>
            <p:nvPr/>
          </p:nvSpPr>
          <p:spPr>
            <a:xfrm>
              <a:off x="3711639" y="3882434"/>
              <a:ext cx="147030" cy="147015"/>
            </a:xfrm>
            <a:custGeom>
              <a:avLst/>
              <a:gdLst/>
              <a:ahLst/>
              <a:cxnLst/>
              <a:rect l="l" t="t" r="r" b="b"/>
              <a:pathLst>
                <a:path w="9820" h="9819" extrusionOk="0">
                  <a:moveTo>
                    <a:pt x="9819" y="0"/>
                  </a:moveTo>
                  <a:cubicBezTo>
                    <a:pt x="6665" y="169"/>
                    <a:pt x="3953" y="1220"/>
                    <a:pt x="1977" y="3196"/>
                  </a:cubicBezTo>
                  <a:cubicBezTo>
                    <a:pt x="1" y="5193"/>
                    <a:pt x="421" y="6434"/>
                    <a:pt x="232" y="9587"/>
                  </a:cubicBezTo>
                  <a:cubicBezTo>
                    <a:pt x="3407" y="9398"/>
                    <a:pt x="4647" y="9819"/>
                    <a:pt x="6623" y="7842"/>
                  </a:cubicBezTo>
                  <a:cubicBezTo>
                    <a:pt x="7107" y="7359"/>
                    <a:pt x="7548" y="6812"/>
                    <a:pt x="7927" y="6245"/>
                  </a:cubicBezTo>
                  <a:lnTo>
                    <a:pt x="6203" y="5950"/>
                  </a:lnTo>
                  <a:lnTo>
                    <a:pt x="6224" y="5929"/>
                  </a:lnTo>
                  <a:cubicBezTo>
                    <a:pt x="8326" y="4668"/>
                    <a:pt x="9672" y="2460"/>
                    <a:pt x="9819" y="42"/>
                  </a:cubicBezTo>
                  <a:lnTo>
                    <a:pt x="9819" y="0"/>
                  </a:lnTo>
                  <a:close/>
                </a:path>
              </a:pathLst>
            </a:custGeom>
            <a:solidFill>
              <a:srgbClr val="5D7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9080;p68"/>
            <p:cNvSpPr/>
            <p:nvPr/>
          </p:nvSpPr>
          <p:spPr>
            <a:xfrm>
              <a:off x="3682996" y="3930915"/>
              <a:ext cx="127191" cy="127176"/>
            </a:xfrm>
            <a:custGeom>
              <a:avLst/>
              <a:gdLst/>
              <a:ahLst/>
              <a:cxnLst/>
              <a:rect l="l" t="t" r="r" b="b"/>
              <a:pathLst>
                <a:path w="8495" h="8494" extrusionOk="0">
                  <a:moveTo>
                    <a:pt x="8494" y="0"/>
                  </a:moveTo>
                  <a:lnTo>
                    <a:pt x="8494" y="0"/>
                  </a:lnTo>
                  <a:cubicBezTo>
                    <a:pt x="4983" y="2061"/>
                    <a:pt x="2061" y="4983"/>
                    <a:pt x="0" y="8494"/>
                  </a:cubicBezTo>
                  <a:cubicBezTo>
                    <a:pt x="3512" y="6434"/>
                    <a:pt x="6434" y="3511"/>
                    <a:pt x="8494" y="0"/>
                  </a:cubicBezTo>
                  <a:close/>
                </a:path>
              </a:pathLst>
            </a:custGeom>
            <a:solidFill>
              <a:srgbClr val="243F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" name="Google Shape;11106;p69"/>
          <p:cNvGrpSpPr/>
          <p:nvPr/>
        </p:nvGrpSpPr>
        <p:grpSpPr>
          <a:xfrm>
            <a:off x="3122646" y="4212336"/>
            <a:ext cx="348103" cy="295714"/>
            <a:chOff x="6657846" y="2007591"/>
            <a:chExt cx="348103" cy="295714"/>
          </a:xfrm>
        </p:grpSpPr>
        <p:sp>
          <p:nvSpPr>
            <p:cNvPr id="33" name="Google Shape;11107;p69"/>
            <p:cNvSpPr/>
            <p:nvPr/>
          </p:nvSpPr>
          <p:spPr>
            <a:xfrm>
              <a:off x="6820186" y="2082984"/>
              <a:ext cx="179224" cy="163153"/>
            </a:xfrm>
            <a:custGeom>
              <a:avLst/>
              <a:gdLst/>
              <a:ahLst/>
              <a:cxnLst/>
              <a:rect l="l" t="t" r="r" b="b"/>
              <a:pathLst>
                <a:path w="6825" h="6213" extrusionOk="0">
                  <a:moveTo>
                    <a:pt x="4298" y="1"/>
                  </a:moveTo>
                  <a:lnTo>
                    <a:pt x="2987" y="1006"/>
                  </a:lnTo>
                  <a:lnTo>
                    <a:pt x="1896" y="642"/>
                  </a:lnTo>
                  <a:lnTo>
                    <a:pt x="1" y="2183"/>
                  </a:lnTo>
                  <a:lnTo>
                    <a:pt x="2920" y="6212"/>
                  </a:lnTo>
                  <a:lnTo>
                    <a:pt x="6824" y="3437"/>
                  </a:lnTo>
                  <a:lnTo>
                    <a:pt x="4298" y="1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1108;p69"/>
            <p:cNvSpPr/>
            <p:nvPr/>
          </p:nvSpPr>
          <p:spPr>
            <a:xfrm>
              <a:off x="6900620" y="2007591"/>
              <a:ext cx="105329" cy="193431"/>
            </a:xfrm>
            <a:custGeom>
              <a:avLst/>
              <a:gdLst/>
              <a:ahLst/>
              <a:cxnLst/>
              <a:rect l="l" t="t" r="r" b="b"/>
              <a:pathLst>
                <a:path w="4011" h="7366" extrusionOk="0">
                  <a:moveTo>
                    <a:pt x="4010" y="1"/>
                  </a:moveTo>
                  <a:lnTo>
                    <a:pt x="115" y="2767"/>
                  </a:lnTo>
                  <a:cubicBezTo>
                    <a:pt x="19" y="2834"/>
                    <a:pt x="0" y="2968"/>
                    <a:pt x="67" y="3063"/>
                  </a:cubicBezTo>
                  <a:lnTo>
                    <a:pt x="3340" y="7284"/>
                  </a:lnTo>
                  <a:cubicBezTo>
                    <a:pt x="3384" y="7339"/>
                    <a:pt x="3444" y="7365"/>
                    <a:pt x="3505" y="7365"/>
                  </a:cubicBezTo>
                  <a:cubicBezTo>
                    <a:pt x="3550" y="7365"/>
                    <a:pt x="3596" y="7351"/>
                    <a:pt x="3637" y="7322"/>
                  </a:cubicBezTo>
                  <a:lnTo>
                    <a:pt x="4010" y="7025"/>
                  </a:lnTo>
                  <a:lnTo>
                    <a:pt x="4010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1109;p69"/>
            <p:cNvSpPr/>
            <p:nvPr/>
          </p:nvSpPr>
          <p:spPr>
            <a:xfrm>
              <a:off x="6972494" y="2152862"/>
              <a:ext cx="32930" cy="48292"/>
            </a:xfrm>
            <a:custGeom>
              <a:avLst/>
              <a:gdLst/>
              <a:ahLst/>
              <a:cxnLst/>
              <a:rect l="l" t="t" r="r" b="b"/>
              <a:pathLst>
                <a:path w="1254" h="1839" extrusionOk="0">
                  <a:moveTo>
                    <a:pt x="1254" y="1"/>
                  </a:moveTo>
                  <a:lnTo>
                    <a:pt x="0" y="977"/>
                  </a:lnTo>
                  <a:lnTo>
                    <a:pt x="594" y="1761"/>
                  </a:lnTo>
                  <a:cubicBezTo>
                    <a:pt x="632" y="1811"/>
                    <a:pt x="692" y="1838"/>
                    <a:pt x="755" y="1838"/>
                  </a:cubicBezTo>
                  <a:cubicBezTo>
                    <a:pt x="801" y="1838"/>
                    <a:pt x="849" y="1823"/>
                    <a:pt x="890" y="1790"/>
                  </a:cubicBezTo>
                  <a:lnTo>
                    <a:pt x="1254" y="1503"/>
                  </a:lnTo>
                  <a:lnTo>
                    <a:pt x="1254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1110;p69"/>
            <p:cNvSpPr/>
            <p:nvPr/>
          </p:nvSpPr>
          <p:spPr>
            <a:xfrm>
              <a:off x="6832003" y="2137027"/>
              <a:ext cx="136237" cy="90439"/>
            </a:xfrm>
            <a:custGeom>
              <a:avLst/>
              <a:gdLst/>
              <a:ahLst/>
              <a:cxnLst/>
              <a:rect l="l" t="t" r="r" b="b"/>
              <a:pathLst>
                <a:path w="5188" h="3444" extrusionOk="0">
                  <a:moveTo>
                    <a:pt x="594" y="1"/>
                  </a:moveTo>
                  <a:lnTo>
                    <a:pt x="0" y="1092"/>
                  </a:lnTo>
                  <a:lnTo>
                    <a:pt x="4183" y="3369"/>
                  </a:lnTo>
                  <a:cubicBezTo>
                    <a:pt x="4274" y="3419"/>
                    <a:pt x="4373" y="3443"/>
                    <a:pt x="4472" y="3443"/>
                  </a:cubicBezTo>
                  <a:cubicBezTo>
                    <a:pt x="4694" y="3443"/>
                    <a:pt x="4912" y="3323"/>
                    <a:pt x="5025" y="3111"/>
                  </a:cubicBezTo>
                  <a:cubicBezTo>
                    <a:pt x="5188" y="2814"/>
                    <a:pt x="5073" y="2441"/>
                    <a:pt x="4776" y="2278"/>
                  </a:cubicBezTo>
                  <a:lnTo>
                    <a:pt x="594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1111;p69"/>
            <p:cNvSpPr/>
            <p:nvPr/>
          </p:nvSpPr>
          <p:spPr>
            <a:xfrm>
              <a:off x="6885284" y="2182509"/>
              <a:ext cx="79935" cy="44957"/>
            </a:xfrm>
            <a:custGeom>
              <a:avLst/>
              <a:gdLst/>
              <a:ahLst/>
              <a:cxnLst/>
              <a:rect l="l" t="t" r="r" b="b"/>
              <a:pathLst>
                <a:path w="3044" h="1712" extrusionOk="0">
                  <a:moveTo>
                    <a:pt x="268" y="1"/>
                  </a:moveTo>
                  <a:lnTo>
                    <a:pt x="0" y="460"/>
                  </a:lnTo>
                  <a:lnTo>
                    <a:pt x="2154" y="1637"/>
                  </a:lnTo>
                  <a:cubicBezTo>
                    <a:pt x="2250" y="1688"/>
                    <a:pt x="2352" y="1712"/>
                    <a:pt x="2452" y="1712"/>
                  </a:cubicBezTo>
                  <a:cubicBezTo>
                    <a:pt x="2710" y="1712"/>
                    <a:pt x="2954" y="1552"/>
                    <a:pt x="3044" y="1283"/>
                  </a:cubicBezTo>
                  <a:lnTo>
                    <a:pt x="3044" y="1283"/>
                  </a:lnTo>
                  <a:cubicBezTo>
                    <a:pt x="2976" y="1307"/>
                    <a:pt x="2905" y="1319"/>
                    <a:pt x="2834" y="1319"/>
                  </a:cubicBezTo>
                  <a:cubicBezTo>
                    <a:pt x="2735" y="1319"/>
                    <a:pt x="2635" y="1295"/>
                    <a:pt x="2546" y="1245"/>
                  </a:cubicBezTo>
                  <a:lnTo>
                    <a:pt x="268" y="1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1112;p69"/>
            <p:cNvSpPr/>
            <p:nvPr/>
          </p:nvSpPr>
          <p:spPr>
            <a:xfrm>
              <a:off x="6806872" y="2160661"/>
              <a:ext cx="136237" cy="90229"/>
            </a:xfrm>
            <a:custGeom>
              <a:avLst/>
              <a:gdLst/>
              <a:ahLst/>
              <a:cxnLst/>
              <a:rect l="l" t="t" r="r" b="b"/>
              <a:pathLst>
                <a:path w="5188" h="3436" extrusionOk="0">
                  <a:moveTo>
                    <a:pt x="594" y="0"/>
                  </a:moveTo>
                  <a:lnTo>
                    <a:pt x="0" y="1091"/>
                  </a:lnTo>
                  <a:lnTo>
                    <a:pt x="4183" y="3359"/>
                  </a:lnTo>
                  <a:cubicBezTo>
                    <a:pt x="4276" y="3411"/>
                    <a:pt x="4379" y="3435"/>
                    <a:pt x="4480" y="3435"/>
                  </a:cubicBezTo>
                  <a:cubicBezTo>
                    <a:pt x="4699" y="3435"/>
                    <a:pt x="4914" y="3320"/>
                    <a:pt x="5025" y="3111"/>
                  </a:cubicBezTo>
                  <a:cubicBezTo>
                    <a:pt x="5187" y="2804"/>
                    <a:pt x="5073" y="2431"/>
                    <a:pt x="4776" y="2268"/>
                  </a:cubicBezTo>
                  <a:lnTo>
                    <a:pt x="594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1113;p69"/>
            <p:cNvSpPr/>
            <p:nvPr/>
          </p:nvSpPr>
          <p:spPr>
            <a:xfrm>
              <a:off x="6868688" y="2211920"/>
              <a:ext cx="71165" cy="38944"/>
            </a:xfrm>
            <a:custGeom>
              <a:avLst/>
              <a:gdLst/>
              <a:ahLst/>
              <a:cxnLst/>
              <a:rect l="l" t="t" r="r" b="b"/>
              <a:pathLst>
                <a:path w="2710" h="1483" extrusionOk="0">
                  <a:moveTo>
                    <a:pt x="240" y="1"/>
                  </a:moveTo>
                  <a:lnTo>
                    <a:pt x="1" y="422"/>
                  </a:lnTo>
                  <a:lnTo>
                    <a:pt x="1819" y="1407"/>
                  </a:lnTo>
                  <a:cubicBezTo>
                    <a:pt x="1913" y="1458"/>
                    <a:pt x="2014" y="1482"/>
                    <a:pt x="2114" y="1482"/>
                  </a:cubicBezTo>
                  <a:cubicBezTo>
                    <a:pt x="2371" y="1482"/>
                    <a:pt x="2620" y="1325"/>
                    <a:pt x="2709" y="1063"/>
                  </a:cubicBezTo>
                  <a:lnTo>
                    <a:pt x="2709" y="1063"/>
                  </a:lnTo>
                  <a:cubicBezTo>
                    <a:pt x="2623" y="1099"/>
                    <a:pt x="2533" y="1118"/>
                    <a:pt x="2444" y="1118"/>
                  </a:cubicBezTo>
                  <a:cubicBezTo>
                    <a:pt x="2344" y="1118"/>
                    <a:pt x="2245" y="1094"/>
                    <a:pt x="2154" y="1044"/>
                  </a:cubicBezTo>
                  <a:lnTo>
                    <a:pt x="240" y="1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1114;p69"/>
            <p:cNvSpPr/>
            <p:nvPr/>
          </p:nvSpPr>
          <p:spPr>
            <a:xfrm>
              <a:off x="6781741" y="2184032"/>
              <a:ext cx="136237" cy="90334"/>
            </a:xfrm>
            <a:custGeom>
              <a:avLst/>
              <a:gdLst/>
              <a:ahLst/>
              <a:cxnLst/>
              <a:rect l="l" t="t" r="r" b="b"/>
              <a:pathLst>
                <a:path w="5188" h="3440" extrusionOk="0">
                  <a:moveTo>
                    <a:pt x="594" y="0"/>
                  </a:moveTo>
                  <a:lnTo>
                    <a:pt x="0" y="1091"/>
                  </a:lnTo>
                  <a:lnTo>
                    <a:pt x="4183" y="3359"/>
                  </a:lnTo>
                  <a:cubicBezTo>
                    <a:pt x="4277" y="3414"/>
                    <a:pt x="4379" y="3440"/>
                    <a:pt x="4481" y="3440"/>
                  </a:cubicBezTo>
                  <a:cubicBezTo>
                    <a:pt x="4700" y="3440"/>
                    <a:pt x="4914" y="3320"/>
                    <a:pt x="5025" y="3111"/>
                  </a:cubicBezTo>
                  <a:cubicBezTo>
                    <a:pt x="5187" y="2814"/>
                    <a:pt x="5073" y="2441"/>
                    <a:pt x="4776" y="2268"/>
                  </a:cubicBezTo>
                  <a:lnTo>
                    <a:pt x="594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1115;p69"/>
            <p:cNvSpPr/>
            <p:nvPr/>
          </p:nvSpPr>
          <p:spPr>
            <a:xfrm>
              <a:off x="6852354" y="2240570"/>
              <a:ext cx="61842" cy="33770"/>
            </a:xfrm>
            <a:custGeom>
              <a:avLst/>
              <a:gdLst/>
              <a:ahLst/>
              <a:cxnLst/>
              <a:rect l="l" t="t" r="r" b="b"/>
              <a:pathLst>
                <a:path w="2355" h="1286" extrusionOk="0">
                  <a:moveTo>
                    <a:pt x="240" y="1"/>
                  </a:moveTo>
                  <a:lnTo>
                    <a:pt x="1" y="402"/>
                  </a:lnTo>
                  <a:lnTo>
                    <a:pt x="1484" y="1206"/>
                  </a:lnTo>
                  <a:cubicBezTo>
                    <a:pt x="1580" y="1260"/>
                    <a:pt x="1684" y="1286"/>
                    <a:pt x="1786" y="1286"/>
                  </a:cubicBezTo>
                  <a:cubicBezTo>
                    <a:pt x="2029" y="1286"/>
                    <a:pt x="2261" y="1143"/>
                    <a:pt x="2355" y="900"/>
                  </a:cubicBezTo>
                  <a:lnTo>
                    <a:pt x="2355" y="900"/>
                  </a:lnTo>
                  <a:cubicBezTo>
                    <a:pt x="2280" y="929"/>
                    <a:pt x="2201" y="944"/>
                    <a:pt x="2122" y="944"/>
                  </a:cubicBezTo>
                  <a:cubicBezTo>
                    <a:pt x="2021" y="944"/>
                    <a:pt x="1920" y="920"/>
                    <a:pt x="1829" y="871"/>
                  </a:cubicBezTo>
                  <a:lnTo>
                    <a:pt x="240" y="1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1116;p69"/>
            <p:cNvSpPr/>
            <p:nvPr/>
          </p:nvSpPr>
          <p:spPr>
            <a:xfrm>
              <a:off x="6756610" y="2207404"/>
              <a:ext cx="136237" cy="90413"/>
            </a:xfrm>
            <a:custGeom>
              <a:avLst/>
              <a:gdLst/>
              <a:ahLst/>
              <a:cxnLst/>
              <a:rect l="l" t="t" r="r" b="b"/>
              <a:pathLst>
                <a:path w="5188" h="3443" extrusionOk="0">
                  <a:moveTo>
                    <a:pt x="594" y="0"/>
                  </a:moveTo>
                  <a:lnTo>
                    <a:pt x="0" y="1091"/>
                  </a:lnTo>
                  <a:lnTo>
                    <a:pt x="4173" y="3369"/>
                  </a:lnTo>
                  <a:cubicBezTo>
                    <a:pt x="4267" y="3419"/>
                    <a:pt x="4369" y="3443"/>
                    <a:pt x="4469" y="3443"/>
                  </a:cubicBezTo>
                  <a:cubicBezTo>
                    <a:pt x="4694" y="3443"/>
                    <a:pt x="4912" y="3323"/>
                    <a:pt x="5025" y="3111"/>
                  </a:cubicBezTo>
                  <a:cubicBezTo>
                    <a:pt x="5187" y="2814"/>
                    <a:pt x="5073" y="2441"/>
                    <a:pt x="4776" y="2278"/>
                  </a:cubicBezTo>
                  <a:lnTo>
                    <a:pt x="594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1117;p69"/>
            <p:cNvSpPr/>
            <p:nvPr/>
          </p:nvSpPr>
          <p:spPr>
            <a:xfrm>
              <a:off x="6836021" y="2267723"/>
              <a:ext cx="53308" cy="29989"/>
            </a:xfrm>
            <a:custGeom>
              <a:avLst/>
              <a:gdLst/>
              <a:ahLst/>
              <a:cxnLst/>
              <a:rect l="l" t="t" r="r" b="b"/>
              <a:pathLst>
                <a:path w="2030" h="1142" extrusionOk="0">
                  <a:moveTo>
                    <a:pt x="259" y="0"/>
                  </a:moveTo>
                  <a:lnTo>
                    <a:pt x="1" y="440"/>
                  </a:lnTo>
                  <a:lnTo>
                    <a:pt x="1149" y="1072"/>
                  </a:lnTo>
                  <a:cubicBezTo>
                    <a:pt x="1243" y="1119"/>
                    <a:pt x="1344" y="1142"/>
                    <a:pt x="1444" y="1142"/>
                  </a:cubicBezTo>
                  <a:cubicBezTo>
                    <a:pt x="1666" y="1142"/>
                    <a:pt x="1879" y="1028"/>
                    <a:pt x="1991" y="823"/>
                  </a:cubicBezTo>
                  <a:cubicBezTo>
                    <a:pt x="2001" y="794"/>
                    <a:pt x="2020" y="766"/>
                    <a:pt x="2029" y="737"/>
                  </a:cubicBezTo>
                  <a:lnTo>
                    <a:pt x="2029" y="737"/>
                  </a:lnTo>
                  <a:cubicBezTo>
                    <a:pt x="1965" y="760"/>
                    <a:pt x="1898" y="770"/>
                    <a:pt x="1831" y="770"/>
                  </a:cubicBezTo>
                  <a:cubicBezTo>
                    <a:pt x="1728" y="770"/>
                    <a:pt x="1625" y="745"/>
                    <a:pt x="1532" y="699"/>
                  </a:cubicBezTo>
                  <a:lnTo>
                    <a:pt x="259" y="0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1118;p69"/>
            <p:cNvSpPr/>
            <p:nvPr/>
          </p:nvSpPr>
          <p:spPr>
            <a:xfrm>
              <a:off x="6674180" y="2094564"/>
              <a:ext cx="173421" cy="157087"/>
            </a:xfrm>
            <a:custGeom>
              <a:avLst/>
              <a:gdLst/>
              <a:ahLst/>
              <a:cxnLst/>
              <a:rect l="l" t="t" r="r" b="b"/>
              <a:pathLst>
                <a:path w="6604" h="5982" extrusionOk="0">
                  <a:moveTo>
                    <a:pt x="2067" y="0"/>
                  </a:moveTo>
                  <a:lnTo>
                    <a:pt x="0" y="3723"/>
                  </a:lnTo>
                  <a:lnTo>
                    <a:pt x="4230" y="5982"/>
                  </a:lnTo>
                  <a:lnTo>
                    <a:pt x="6604" y="1618"/>
                  </a:lnTo>
                  <a:lnTo>
                    <a:pt x="4508" y="737"/>
                  </a:lnTo>
                  <a:cubicBezTo>
                    <a:pt x="4479" y="718"/>
                    <a:pt x="4441" y="718"/>
                    <a:pt x="4403" y="718"/>
                  </a:cubicBezTo>
                  <a:lnTo>
                    <a:pt x="3570" y="814"/>
                  </a:lnTo>
                  <a:cubicBezTo>
                    <a:pt x="3557" y="816"/>
                    <a:pt x="3544" y="817"/>
                    <a:pt x="3532" y="817"/>
                  </a:cubicBezTo>
                  <a:cubicBezTo>
                    <a:pt x="3497" y="817"/>
                    <a:pt x="3464" y="809"/>
                    <a:pt x="3436" y="795"/>
                  </a:cubicBezTo>
                  <a:lnTo>
                    <a:pt x="2067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1119;p69"/>
            <p:cNvSpPr/>
            <p:nvPr/>
          </p:nvSpPr>
          <p:spPr>
            <a:xfrm>
              <a:off x="6657846" y="2031488"/>
              <a:ext cx="107587" cy="185606"/>
            </a:xfrm>
            <a:custGeom>
              <a:avLst/>
              <a:gdLst/>
              <a:ahLst/>
              <a:cxnLst/>
              <a:rect l="l" t="t" r="r" b="b"/>
              <a:pathLst>
                <a:path w="4097" h="7068" extrusionOk="0">
                  <a:moveTo>
                    <a:pt x="0" y="0"/>
                  </a:moveTo>
                  <a:lnTo>
                    <a:pt x="0" y="6336"/>
                  </a:lnTo>
                  <a:lnTo>
                    <a:pt x="1196" y="7034"/>
                  </a:lnTo>
                  <a:cubicBezTo>
                    <a:pt x="1235" y="7057"/>
                    <a:pt x="1278" y="7068"/>
                    <a:pt x="1319" y="7068"/>
                  </a:cubicBezTo>
                  <a:cubicBezTo>
                    <a:pt x="1400" y="7068"/>
                    <a:pt x="1478" y="7027"/>
                    <a:pt x="1522" y="6958"/>
                  </a:cubicBezTo>
                  <a:lnTo>
                    <a:pt x="4029" y="2603"/>
                  </a:lnTo>
                  <a:cubicBezTo>
                    <a:pt x="4096" y="2488"/>
                    <a:pt x="4048" y="2345"/>
                    <a:pt x="3943" y="228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4F6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1120;p69"/>
            <p:cNvSpPr/>
            <p:nvPr/>
          </p:nvSpPr>
          <p:spPr>
            <a:xfrm>
              <a:off x="6657846" y="2031488"/>
              <a:ext cx="82693" cy="173684"/>
            </a:xfrm>
            <a:custGeom>
              <a:avLst/>
              <a:gdLst/>
              <a:ahLst/>
              <a:cxnLst/>
              <a:rect l="l" t="t" r="r" b="b"/>
              <a:pathLst>
                <a:path w="3149" h="6614" extrusionOk="0">
                  <a:moveTo>
                    <a:pt x="0" y="0"/>
                  </a:moveTo>
                  <a:lnTo>
                    <a:pt x="0" y="6336"/>
                  </a:lnTo>
                  <a:lnTo>
                    <a:pt x="469" y="6613"/>
                  </a:lnTo>
                  <a:lnTo>
                    <a:pt x="3149" y="18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26A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1121;p69"/>
            <p:cNvSpPr/>
            <p:nvPr/>
          </p:nvSpPr>
          <p:spPr>
            <a:xfrm>
              <a:off x="6657846" y="2162158"/>
              <a:ext cx="51785" cy="54752"/>
            </a:xfrm>
            <a:custGeom>
              <a:avLst/>
              <a:gdLst/>
              <a:ahLst/>
              <a:cxnLst/>
              <a:rect l="l" t="t" r="r" b="b"/>
              <a:pathLst>
                <a:path w="1972" h="2085" extrusionOk="0">
                  <a:moveTo>
                    <a:pt x="0" y="1"/>
                  </a:moveTo>
                  <a:lnTo>
                    <a:pt x="0" y="1360"/>
                  </a:lnTo>
                  <a:lnTo>
                    <a:pt x="1196" y="2058"/>
                  </a:lnTo>
                  <a:cubicBezTo>
                    <a:pt x="1233" y="2076"/>
                    <a:pt x="1272" y="2085"/>
                    <a:pt x="1310" y="2085"/>
                  </a:cubicBezTo>
                  <a:cubicBezTo>
                    <a:pt x="1394" y="2085"/>
                    <a:pt x="1476" y="2044"/>
                    <a:pt x="1522" y="1972"/>
                  </a:cubicBezTo>
                  <a:lnTo>
                    <a:pt x="1972" y="119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8ED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1122;p69"/>
            <p:cNvSpPr/>
            <p:nvPr/>
          </p:nvSpPr>
          <p:spPr>
            <a:xfrm>
              <a:off x="6657846" y="2162158"/>
              <a:ext cx="27153" cy="43014"/>
            </a:xfrm>
            <a:custGeom>
              <a:avLst/>
              <a:gdLst/>
              <a:ahLst/>
              <a:cxnLst/>
              <a:rect l="l" t="t" r="r" b="b"/>
              <a:pathLst>
                <a:path w="1034" h="1638" extrusionOk="0">
                  <a:moveTo>
                    <a:pt x="0" y="1"/>
                  </a:moveTo>
                  <a:lnTo>
                    <a:pt x="0" y="1360"/>
                  </a:lnTo>
                  <a:lnTo>
                    <a:pt x="469" y="1637"/>
                  </a:lnTo>
                  <a:lnTo>
                    <a:pt x="1034" y="63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1123;p69"/>
            <p:cNvSpPr/>
            <p:nvPr/>
          </p:nvSpPr>
          <p:spPr>
            <a:xfrm>
              <a:off x="6710104" y="2184557"/>
              <a:ext cx="73160" cy="58665"/>
            </a:xfrm>
            <a:custGeom>
              <a:avLst/>
              <a:gdLst/>
              <a:ahLst/>
              <a:cxnLst/>
              <a:rect l="l" t="t" r="r" b="b"/>
              <a:pathLst>
                <a:path w="2786" h="2234" extrusionOk="0">
                  <a:moveTo>
                    <a:pt x="2085" y="0"/>
                  </a:moveTo>
                  <a:cubicBezTo>
                    <a:pt x="1955" y="0"/>
                    <a:pt x="1825" y="41"/>
                    <a:pt x="1714" y="124"/>
                  </a:cubicBezTo>
                  <a:lnTo>
                    <a:pt x="345" y="1110"/>
                  </a:lnTo>
                  <a:cubicBezTo>
                    <a:pt x="58" y="1310"/>
                    <a:pt x="1" y="1703"/>
                    <a:pt x="202" y="1980"/>
                  </a:cubicBezTo>
                  <a:cubicBezTo>
                    <a:pt x="322" y="2147"/>
                    <a:pt x="511" y="2234"/>
                    <a:pt x="703" y="2234"/>
                  </a:cubicBezTo>
                  <a:cubicBezTo>
                    <a:pt x="832" y="2234"/>
                    <a:pt x="961" y="2195"/>
                    <a:pt x="1073" y="2114"/>
                  </a:cubicBezTo>
                  <a:lnTo>
                    <a:pt x="2441" y="1129"/>
                  </a:lnTo>
                  <a:cubicBezTo>
                    <a:pt x="2728" y="918"/>
                    <a:pt x="2786" y="516"/>
                    <a:pt x="2566" y="239"/>
                  </a:cubicBezTo>
                  <a:lnTo>
                    <a:pt x="2575" y="239"/>
                  </a:lnTo>
                  <a:cubicBezTo>
                    <a:pt x="2452" y="82"/>
                    <a:pt x="2269" y="0"/>
                    <a:pt x="2085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1124;p69"/>
            <p:cNvSpPr/>
            <p:nvPr/>
          </p:nvSpPr>
          <p:spPr>
            <a:xfrm>
              <a:off x="6713386" y="2185529"/>
              <a:ext cx="69878" cy="57536"/>
            </a:xfrm>
            <a:custGeom>
              <a:avLst/>
              <a:gdLst/>
              <a:ahLst/>
              <a:cxnLst/>
              <a:rect l="l" t="t" r="r" b="b"/>
              <a:pathLst>
                <a:path w="2661" h="2191" extrusionOk="0">
                  <a:moveTo>
                    <a:pt x="2182" y="1"/>
                  </a:moveTo>
                  <a:lnTo>
                    <a:pt x="2182" y="1"/>
                  </a:lnTo>
                  <a:cubicBezTo>
                    <a:pt x="2288" y="269"/>
                    <a:pt x="2201" y="565"/>
                    <a:pt x="1972" y="738"/>
                  </a:cubicBezTo>
                  <a:lnTo>
                    <a:pt x="594" y="1733"/>
                  </a:lnTo>
                  <a:cubicBezTo>
                    <a:pt x="488" y="1809"/>
                    <a:pt x="365" y="1849"/>
                    <a:pt x="239" y="1849"/>
                  </a:cubicBezTo>
                  <a:cubicBezTo>
                    <a:pt x="159" y="1849"/>
                    <a:pt x="78" y="1833"/>
                    <a:pt x="0" y="1800"/>
                  </a:cubicBezTo>
                  <a:lnTo>
                    <a:pt x="0" y="1800"/>
                  </a:lnTo>
                  <a:cubicBezTo>
                    <a:pt x="102" y="2048"/>
                    <a:pt x="339" y="2190"/>
                    <a:pt x="583" y="2190"/>
                  </a:cubicBezTo>
                  <a:cubicBezTo>
                    <a:pt x="705" y="2190"/>
                    <a:pt x="829" y="2154"/>
                    <a:pt x="938" y="2077"/>
                  </a:cubicBezTo>
                  <a:lnTo>
                    <a:pt x="2316" y="1082"/>
                  </a:lnTo>
                  <a:cubicBezTo>
                    <a:pt x="2594" y="881"/>
                    <a:pt x="2661" y="479"/>
                    <a:pt x="2450" y="202"/>
                  </a:cubicBezTo>
                  <a:cubicBezTo>
                    <a:pt x="2374" y="115"/>
                    <a:pt x="2288" y="49"/>
                    <a:pt x="2182" y="1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1125;p69"/>
            <p:cNvSpPr/>
            <p:nvPr/>
          </p:nvSpPr>
          <p:spPr>
            <a:xfrm>
              <a:off x="6738018" y="2210266"/>
              <a:ext cx="65099" cy="52888"/>
            </a:xfrm>
            <a:custGeom>
              <a:avLst/>
              <a:gdLst/>
              <a:ahLst/>
              <a:cxnLst/>
              <a:rect l="l" t="t" r="r" b="b"/>
              <a:pathLst>
                <a:path w="2479" h="2014" extrusionOk="0">
                  <a:moveTo>
                    <a:pt x="1768" y="1"/>
                  </a:moveTo>
                  <a:cubicBezTo>
                    <a:pt x="1642" y="1"/>
                    <a:pt x="1515" y="40"/>
                    <a:pt x="1407" y="121"/>
                  </a:cubicBezTo>
                  <a:lnTo>
                    <a:pt x="354" y="887"/>
                  </a:lnTo>
                  <a:cubicBezTo>
                    <a:pt x="67" y="1088"/>
                    <a:pt x="0" y="1489"/>
                    <a:pt x="211" y="1767"/>
                  </a:cubicBezTo>
                  <a:cubicBezTo>
                    <a:pt x="332" y="1929"/>
                    <a:pt x="519" y="2014"/>
                    <a:pt x="710" y="2014"/>
                  </a:cubicBezTo>
                  <a:cubicBezTo>
                    <a:pt x="835" y="2014"/>
                    <a:pt x="962" y="1977"/>
                    <a:pt x="1072" y="1901"/>
                  </a:cubicBezTo>
                  <a:lnTo>
                    <a:pt x="2134" y="1126"/>
                  </a:lnTo>
                  <a:cubicBezTo>
                    <a:pt x="2421" y="925"/>
                    <a:pt x="2479" y="523"/>
                    <a:pt x="2259" y="245"/>
                  </a:cubicBezTo>
                  <a:cubicBezTo>
                    <a:pt x="2139" y="86"/>
                    <a:pt x="1955" y="1"/>
                    <a:pt x="1768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1126;p69"/>
            <p:cNvSpPr/>
            <p:nvPr/>
          </p:nvSpPr>
          <p:spPr>
            <a:xfrm>
              <a:off x="6741274" y="2211421"/>
              <a:ext cx="61842" cy="51732"/>
            </a:xfrm>
            <a:custGeom>
              <a:avLst/>
              <a:gdLst/>
              <a:ahLst/>
              <a:cxnLst/>
              <a:rect l="l" t="t" r="r" b="b"/>
              <a:pathLst>
                <a:path w="2355" h="1970" extrusionOk="0">
                  <a:moveTo>
                    <a:pt x="1876" y="0"/>
                  </a:moveTo>
                  <a:lnTo>
                    <a:pt x="1876" y="0"/>
                  </a:lnTo>
                  <a:cubicBezTo>
                    <a:pt x="1982" y="268"/>
                    <a:pt x="1895" y="575"/>
                    <a:pt x="1666" y="737"/>
                  </a:cubicBezTo>
                  <a:lnTo>
                    <a:pt x="603" y="1512"/>
                  </a:lnTo>
                  <a:cubicBezTo>
                    <a:pt x="495" y="1591"/>
                    <a:pt x="364" y="1631"/>
                    <a:pt x="231" y="1631"/>
                  </a:cubicBezTo>
                  <a:cubicBezTo>
                    <a:pt x="153" y="1631"/>
                    <a:pt x="75" y="1617"/>
                    <a:pt x="1" y="1589"/>
                  </a:cubicBezTo>
                  <a:lnTo>
                    <a:pt x="1" y="1589"/>
                  </a:lnTo>
                  <a:cubicBezTo>
                    <a:pt x="20" y="1637"/>
                    <a:pt x="48" y="1685"/>
                    <a:pt x="77" y="1723"/>
                  </a:cubicBezTo>
                  <a:cubicBezTo>
                    <a:pt x="204" y="1885"/>
                    <a:pt x="394" y="1970"/>
                    <a:pt x="583" y="1970"/>
                  </a:cubicBezTo>
                  <a:cubicBezTo>
                    <a:pt x="708" y="1970"/>
                    <a:pt x="832" y="1933"/>
                    <a:pt x="938" y="1857"/>
                  </a:cubicBezTo>
                  <a:lnTo>
                    <a:pt x="2010" y="1082"/>
                  </a:lnTo>
                  <a:cubicBezTo>
                    <a:pt x="2288" y="881"/>
                    <a:pt x="2355" y="479"/>
                    <a:pt x="2135" y="201"/>
                  </a:cubicBezTo>
                  <a:cubicBezTo>
                    <a:pt x="2068" y="115"/>
                    <a:pt x="1982" y="48"/>
                    <a:pt x="1876" y="0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1127;p69"/>
            <p:cNvSpPr/>
            <p:nvPr/>
          </p:nvSpPr>
          <p:spPr>
            <a:xfrm>
              <a:off x="6765906" y="2236263"/>
              <a:ext cx="57063" cy="47084"/>
            </a:xfrm>
            <a:custGeom>
              <a:avLst/>
              <a:gdLst/>
              <a:ahLst/>
              <a:cxnLst/>
              <a:rect l="l" t="t" r="r" b="b"/>
              <a:pathLst>
                <a:path w="2173" h="1793" extrusionOk="0">
                  <a:moveTo>
                    <a:pt x="1466" y="1"/>
                  </a:moveTo>
                  <a:cubicBezTo>
                    <a:pt x="1338" y="1"/>
                    <a:pt x="1210" y="39"/>
                    <a:pt x="1101" y="117"/>
                  </a:cubicBezTo>
                  <a:lnTo>
                    <a:pt x="345" y="662"/>
                  </a:lnTo>
                  <a:cubicBezTo>
                    <a:pt x="67" y="863"/>
                    <a:pt x="0" y="1256"/>
                    <a:pt x="201" y="1533"/>
                  </a:cubicBezTo>
                  <a:cubicBezTo>
                    <a:pt x="324" y="1702"/>
                    <a:pt x="517" y="1793"/>
                    <a:pt x="712" y="1793"/>
                  </a:cubicBezTo>
                  <a:cubicBezTo>
                    <a:pt x="837" y="1793"/>
                    <a:pt x="964" y="1755"/>
                    <a:pt x="1072" y="1677"/>
                  </a:cubicBezTo>
                  <a:lnTo>
                    <a:pt x="1828" y="1122"/>
                  </a:lnTo>
                  <a:cubicBezTo>
                    <a:pt x="2115" y="921"/>
                    <a:pt x="2173" y="519"/>
                    <a:pt x="1962" y="241"/>
                  </a:cubicBezTo>
                  <a:cubicBezTo>
                    <a:pt x="1837" y="82"/>
                    <a:pt x="1652" y="1"/>
                    <a:pt x="1466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1128;p69"/>
            <p:cNvSpPr/>
            <p:nvPr/>
          </p:nvSpPr>
          <p:spPr>
            <a:xfrm>
              <a:off x="6769163" y="2237051"/>
              <a:ext cx="53807" cy="46296"/>
            </a:xfrm>
            <a:custGeom>
              <a:avLst/>
              <a:gdLst/>
              <a:ahLst/>
              <a:cxnLst/>
              <a:rect l="l" t="t" r="r" b="b"/>
              <a:pathLst>
                <a:path w="2049" h="1763" extrusionOk="0">
                  <a:moveTo>
                    <a:pt x="1551" y="1"/>
                  </a:moveTo>
                  <a:lnTo>
                    <a:pt x="1551" y="1"/>
                  </a:lnTo>
                  <a:cubicBezTo>
                    <a:pt x="1637" y="259"/>
                    <a:pt x="1551" y="556"/>
                    <a:pt x="1331" y="718"/>
                  </a:cubicBezTo>
                  <a:lnTo>
                    <a:pt x="565" y="1264"/>
                  </a:lnTo>
                  <a:cubicBezTo>
                    <a:pt x="457" y="1340"/>
                    <a:pt x="327" y="1383"/>
                    <a:pt x="196" y="1383"/>
                  </a:cubicBezTo>
                  <a:cubicBezTo>
                    <a:pt x="131" y="1383"/>
                    <a:pt x="65" y="1372"/>
                    <a:pt x="1" y="1350"/>
                  </a:cubicBezTo>
                  <a:lnTo>
                    <a:pt x="1" y="1350"/>
                  </a:lnTo>
                  <a:cubicBezTo>
                    <a:pt x="20" y="1398"/>
                    <a:pt x="39" y="1455"/>
                    <a:pt x="77" y="1503"/>
                  </a:cubicBezTo>
                  <a:cubicBezTo>
                    <a:pt x="200" y="1672"/>
                    <a:pt x="393" y="1763"/>
                    <a:pt x="588" y="1763"/>
                  </a:cubicBezTo>
                  <a:cubicBezTo>
                    <a:pt x="713" y="1763"/>
                    <a:pt x="840" y="1725"/>
                    <a:pt x="948" y="1647"/>
                  </a:cubicBezTo>
                  <a:lnTo>
                    <a:pt x="1704" y="1092"/>
                  </a:lnTo>
                  <a:cubicBezTo>
                    <a:pt x="1991" y="891"/>
                    <a:pt x="2049" y="489"/>
                    <a:pt x="1838" y="211"/>
                  </a:cubicBezTo>
                  <a:cubicBezTo>
                    <a:pt x="1762" y="115"/>
                    <a:pt x="1657" y="48"/>
                    <a:pt x="1551" y="1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1129;p69"/>
            <p:cNvSpPr/>
            <p:nvPr/>
          </p:nvSpPr>
          <p:spPr>
            <a:xfrm>
              <a:off x="6793794" y="2262156"/>
              <a:ext cx="49027" cy="41149"/>
            </a:xfrm>
            <a:custGeom>
              <a:avLst/>
              <a:gdLst/>
              <a:ahLst/>
              <a:cxnLst/>
              <a:rect l="l" t="t" r="r" b="b"/>
              <a:pathLst>
                <a:path w="1867" h="1567" extrusionOk="0">
                  <a:moveTo>
                    <a:pt x="1159" y="0"/>
                  </a:moveTo>
                  <a:cubicBezTo>
                    <a:pt x="1032" y="0"/>
                    <a:pt x="904" y="39"/>
                    <a:pt x="795" y="116"/>
                  </a:cubicBezTo>
                  <a:lnTo>
                    <a:pt x="345" y="442"/>
                  </a:lnTo>
                  <a:cubicBezTo>
                    <a:pt x="58" y="643"/>
                    <a:pt x="1" y="1035"/>
                    <a:pt x="202" y="1313"/>
                  </a:cubicBezTo>
                  <a:cubicBezTo>
                    <a:pt x="322" y="1479"/>
                    <a:pt x="511" y="1566"/>
                    <a:pt x="703" y="1566"/>
                  </a:cubicBezTo>
                  <a:cubicBezTo>
                    <a:pt x="832" y="1566"/>
                    <a:pt x="961" y="1527"/>
                    <a:pt x="1073" y="1447"/>
                  </a:cubicBezTo>
                  <a:lnTo>
                    <a:pt x="1522" y="1121"/>
                  </a:lnTo>
                  <a:cubicBezTo>
                    <a:pt x="1810" y="920"/>
                    <a:pt x="1867" y="518"/>
                    <a:pt x="1647" y="241"/>
                  </a:cubicBezTo>
                  <a:cubicBezTo>
                    <a:pt x="1528" y="82"/>
                    <a:pt x="1344" y="0"/>
                    <a:pt x="1159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1130;p69"/>
            <p:cNvSpPr/>
            <p:nvPr/>
          </p:nvSpPr>
          <p:spPr>
            <a:xfrm>
              <a:off x="6797313" y="2263180"/>
              <a:ext cx="45509" cy="40125"/>
            </a:xfrm>
            <a:custGeom>
              <a:avLst/>
              <a:gdLst/>
              <a:ahLst/>
              <a:cxnLst/>
              <a:rect l="l" t="t" r="r" b="b"/>
              <a:pathLst>
                <a:path w="1733" h="1528" extrusionOk="0">
                  <a:moveTo>
                    <a:pt x="1254" y="1"/>
                  </a:moveTo>
                  <a:lnTo>
                    <a:pt x="1254" y="1"/>
                  </a:lnTo>
                  <a:cubicBezTo>
                    <a:pt x="1360" y="269"/>
                    <a:pt x="1264" y="566"/>
                    <a:pt x="1044" y="728"/>
                  </a:cubicBezTo>
                  <a:lnTo>
                    <a:pt x="585" y="1054"/>
                  </a:lnTo>
                  <a:cubicBezTo>
                    <a:pt x="476" y="1132"/>
                    <a:pt x="348" y="1172"/>
                    <a:pt x="221" y="1172"/>
                  </a:cubicBezTo>
                  <a:cubicBezTo>
                    <a:pt x="146" y="1172"/>
                    <a:pt x="72" y="1158"/>
                    <a:pt x="1" y="1130"/>
                  </a:cubicBezTo>
                  <a:lnTo>
                    <a:pt x="1" y="1130"/>
                  </a:lnTo>
                  <a:cubicBezTo>
                    <a:pt x="95" y="1383"/>
                    <a:pt x="332" y="1527"/>
                    <a:pt x="576" y="1527"/>
                  </a:cubicBezTo>
                  <a:cubicBezTo>
                    <a:pt x="701" y="1527"/>
                    <a:pt x="828" y="1489"/>
                    <a:pt x="939" y="1408"/>
                  </a:cubicBezTo>
                  <a:lnTo>
                    <a:pt x="1398" y="1082"/>
                  </a:lnTo>
                  <a:cubicBezTo>
                    <a:pt x="1676" y="881"/>
                    <a:pt x="1733" y="479"/>
                    <a:pt x="1522" y="202"/>
                  </a:cubicBezTo>
                  <a:cubicBezTo>
                    <a:pt x="1455" y="116"/>
                    <a:pt x="1360" y="39"/>
                    <a:pt x="1254" y="1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1131;p69"/>
            <p:cNvSpPr/>
            <p:nvPr/>
          </p:nvSpPr>
          <p:spPr>
            <a:xfrm>
              <a:off x="6799335" y="2099843"/>
              <a:ext cx="70639" cy="108848"/>
            </a:xfrm>
            <a:custGeom>
              <a:avLst/>
              <a:gdLst/>
              <a:ahLst/>
              <a:cxnLst/>
              <a:rect l="l" t="t" r="r" b="b"/>
              <a:pathLst>
                <a:path w="2690" h="4145" extrusionOk="0">
                  <a:moveTo>
                    <a:pt x="574" y="0"/>
                  </a:moveTo>
                  <a:cubicBezTo>
                    <a:pt x="479" y="0"/>
                    <a:pt x="393" y="67"/>
                    <a:pt x="374" y="163"/>
                  </a:cubicBezTo>
                  <a:lnTo>
                    <a:pt x="0" y="1665"/>
                  </a:lnTo>
                  <a:lnTo>
                    <a:pt x="0" y="3321"/>
                  </a:lnTo>
                  <a:cubicBezTo>
                    <a:pt x="0" y="3771"/>
                    <a:pt x="364" y="4144"/>
                    <a:pt x="823" y="4144"/>
                  </a:cubicBezTo>
                  <a:cubicBezTo>
                    <a:pt x="1283" y="4144"/>
                    <a:pt x="1656" y="3771"/>
                    <a:pt x="1656" y="3321"/>
                  </a:cubicBezTo>
                  <a:lnTo>
                    <a:pt x="1656" y="2077"/>
                  </a:lnTo>
                  <a:lnTo>
                    <a:pt x="2690" y="10"/>
                  </a:lnTo>
                  <a:lnTo>
                    <a:pt x="574" y="0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1132;p69"/>
            <p:cNvSpPr/>
            <p:nvPr/>
          </p:nvSpPr>
          <p:spPr>
            <a:xfrm>
              <a:off x="6799335" y="2100053"/>
              <a:ext cx="29936" cy="108638"/>
            </a:xfrm>
            <a:custGeom>
              <a:avLst/>
              <a:gdLst/>
              <a:ahLst/>
              <a:cxnLst/>
              <a:rect l="l" t="t" r="r" b="b"/>
              <a:pathLst>
                <a:path w="1140" h="4137" extrusionOk="0">
                  <a:moveTo>
                    <a:pt x="556" y="1"/>
                  </a:moveTo>
                  <a:cubicBezTo>
                    <a:pt x="468" y="1"/>
                    <a:pt x="391" y="65"/>
                    <a:pt x="374" y="155"/>
                  </a:cubicBezTo>
                  <a:lnTo>
                    <a:pt x="0" y="1657"/>
                  </a:lnTo>
                  <a:lnTo>
                    <a:pt x="0" y="3313"/>
                  </a:lnTo>
                  <a:cubicBezTo>
                    <a:pt x="0" y="3763"/>
                    <a:pt x="364" y="4136"/>
                    <a:pt x="823" y="4136"/>
                  </a:cubicBezTo>
                  <a:cubicBezTo>
                    <a:pt x="929" y="4136"/>
                    <a:pt x="1034" y="4117"/>
                    <a:pt x="1139" y="4079"/>
                  </a:cubicBezTo>
                  <a:cubicBezTo>
                    <a:pt x="823" y="3945"/>
                    <a:pt x="622" y="3648"/>
                    <a:pt x="622" y="3313"/>
                  </a:cubicBezTo>
                  <a:lnTo>
                    <a:pt x="622" y="1657"/>
                  </a:lnTo>
                  <a:lnTo>
                    <a:pt x="1034" y="2"/>
                  </a:lnTo>
                  <a:lnTo>
                    <a:pt x="574" y="2"/>
                  </a:lnTo>
                  <a:cubicBezTo>
                    <a:pt x="568" y="1"/>
                    <a:pt x="562" y="1"/>
                    <a:pt x="556" y="1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" name="Google Shape;10661;p69"/>
          <p:cNvGrpSpPr/>
          <p:nvPr/>
        </p:nvGrpSpPr>
        <p:grpSpPr>
          <a:xfrm>
            <a:off x="6505003" y="2805600"/>
            <a:ext cx="333003" cy="344085"/>
            <a:chOff x="7117003" y="1518000"/>
            <a:chExt cx="333003" cy="344085"/>
          </a:xfrm>
        </p:grpSpPr>
        <p:sp>
          <p:nvSpPr>
            <p:cNvPr id="60" name="Google Shape;10662;p69"/>
            <p:cNvSpPr/>
            <p:nvPr/>
          </p:nvSpPr>
          <p:spPr>
            <a:xfrm>
              <a:off x="7161645" y="1518000"/>
              <a:ext cx="241119" cy="57116"/>
            </a:xfrm>
            <a:custGeom>
              <a:avLst/>
              <a:gdLst/>
              <a:ahLst/>
              <a:cxnLst/>
              <a:rect l="l" t="t" r="r" b="b"/>
              <a:pathLst>
                <a:path w="9182" h="2175" extrusionOk="0">
                  <a:moveTo>
                    <a:pt x="4641" y="0"/>
                  </a:moveTo>
                  <a:cubicBezTo>
                    <a:pt x="3026" y="0"/>
                    <a:pt x="1414" y="596"/>
                    <a:pt x="157" y="1773"/>
                  </a:cubicBezTo>
                  <a:cubicBezTo>
                    <a:pt x="1" y="1914"/>
                    <a:pt x="133" y="2130"/>
                    <a:pt x="294" y="2130"/>
                  </a:cubicBezTo>
                  <a:cubicBezTo>
                    <a:pt x="341" y="2130"/>
                    <a:pt x="389" y="2112"/>
                    <a:pt x="434" y="2069"/>
                  </a:cubicBezTo>
                  <a:lnTo>
                    <a:pt x="444" y="2069"/>
                  </a:lnTo>
                  <a:cubicBezTo>
                    <a:pt x="1619" y="965"/>
                    <a:pt x="3125" y="408"/>
                    <a:pt x="4637" y="408"/>
                  </a:cubicBezTo>
                  <a:cubicBezTo>
                    <a:pt x="5994" y="408"/>
                    <a:pt x="7355" y="857"/>
                    <a:pt x="8483" y="1763"/>
                  </a:cubicBezTo>
                  <a:lnTo>
                    <a:pt x="8148" y="1763"/>
                  </a:lnTo>
                  <a:cubicBezTo>
                    <a:pt x="7870" y="1763"/>
                    <a:pt x="7870" y="2175"/>
                    <a:pt x="8148" y="2175"/>
                  </a:cubicBezTo>
                  <a:lnTo>
                    <a:pt x="8981" y="2175"/>
                  </a:lnTo>
                  <a:cubicBezTo>
                    <a:pt x="9086" y="2175"/>
                    <a:pt x="9182" y="2079"/>
                    <a:pt x="9182" y="1974"/>
                  </a:cubicBezTo>
                  <a:lnTo>
                    <a:pt x="9182" y="1227"/>
                  </a:lnTo>
                  <a:cubicBezTo>
                    <a:pt x="9182" y="1088"/>
                    <a:pt x="9079" y="1019"/>
                    <a:pt x="8976" y="1019"/>
                  </a:cubicBezTo>
                  <a:cubicBezTo>
                    <a:pt x="8873" y="1019"/>
                    <a:pt x="8770" y="1088"/>
                    <a:pt x="8770" y="1227"/>
                  </a:cubicBezTo>
                  <a:lnTo>
                    <a:pt x="8770" y="1466"/>
                  </a:lnTo>
                  <a:cubicBezTo>
                    <a:pt x="7562" y="486"/>
                    <a:pt x="6100" y="0"/>
                    <a:pt x="4641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0663;p69"/>
            <p:cNvSpPr/>
            <p:nvPr/>
          </p:nvSpPr>
          <p:spPr>
            <a:xfrm>
              <a:off x="7168525" y="1808068"/>
              <a:ext cx="232217" cy="54017"/>
            </a:xfrm>
            <a:custGeom>
              <a:avLst/>
              <a:gdLst/>
              <a:ahLst/>
              <a:cxnLst/>
              <a:rect l="l" t="t" r="r" b="b"/>
              <a:pathLst>
                <a:path w="8843" h="2057" extrusionOk="0">
                  <a:moveTo>
                    <a:pt x="211" y="0"/>
                  </a:moveTo>
                  <a:cubicBezTo>
                    <a:pt x="96" y="0"/>
                    <a:pt x="0" y="96"/>
                    <a:pt x="0" y="211"/>
                  </a:cubicBezTo>
                  <a:lnTo>
                    <a:pt x="0" y="957"/>
                  </a:lnTo>
                  <a:cubicBezTo>
                    <a:pt x="0" y="1096"/>
                    <a:pt x="105" y="1165"/>
                    <a:pt x="211" y="1165"/>
                  </a:cubicBezTo>
                  <a:cubicBezTo>
                    <a:pt x="316" y="1165"/>
                    <a:pt x="421" y="1096"/>
                    <a:pt x="421" y="957"/>
                  </a:cubicBezTo>
                  <a:lnTo>
                    <a:pt x="421" y="727"/>
                  </a:lnTo>
                  <a:cubicBezTo>
                    <a:pt x="1592" y="1617"/>
                    <a:pt x="2983" y="2057"/>
                    <a:pt x="4370" y="2057"/>
                  </a:cubicBezTo>
                  <a:cubicBezTo>
                    <a:pt x="5909" y="2057"/>
                    <a:pt x="7443" y="1517"/>
                    <a:pt x="8671" y="450"/>
                  </a:cubicBezTo>
                  <a:cubicBezTo>
                    <a:pt x="8843" y="308"/>
                    <a:pt x="8711" y="84"/>
                    <a:pt x="8545" y="84"/>
                  </a:cubicBezTo>
                  <a:cubicBezTo>
                    <a:pt x="8498" y="84"/>
                    <a:pt x="8449" y="102"/>
                    <a:pt x="8403" y="144"/>
                  </a:cubicBezTo>
                  <a:cubicBezTo>
                    <a:pt x="7253" y="1142"/>
                    <a:pt x="5816" y="1647"/>
                    <a:pt x="4374" y="1647"/>
                  </a:cubicBezTo>
                  <a:cubicBezTo>
                    <a:pt x="3081" y="1647"/>
                    <a:pt x="1785" y="1241"/>
                    <a:pt x="689" y="421"/>
                  </a:cubicBezTo>
                  <a:lnTo>
                    <a:pt x="1034" y="421"/>
                  </a:lnTo>
                  <a:cubicBezTo>
                    <a:pt x="1148" y="421"/>
                    <a:pt x="1244" y="326"/>
                    <a:pt x="1244" y="211"/>
                  </a:cubicBezTo>
                  <a:cubicBezTo>
                    <a:pt x="1244" y="96"/>
                    <a:pt x="1148" y="0"/>
                    <a:pt x="1043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0664;p69"/>
            <p:cNvSpPr/>
            <p:nvPr/>
          </p:nvSpPr>
          <p:spPr>
            <a:xfrm>
              <a:off x="7174801" y="1735931"/>
              <a:ext cx="25157" cy="20141"/>
            </a:xfrm>
            <a:custGeom>
              <a:avLst/>
              <a:gdLst/>
              <a:ahLst/>
              <a:cxnLst/>
              <a:rect l="l" t="t" r="r" b="b"/>
              <a:pathLst>
                <a:path w="958" h="767" extrusionOk="0">
                  <a:moveTo>
                    <a:pt x="479" y="0"/>
                  </a:moveTo>
                  <a:lnTo>
                    <a:pt x="0" y="355"/>
                  </a:lnTo>
                  <a:lnTo>
                    <a:pt x="173" y="766"/>
                  </a:lnTo>
                  <a:lnTo>
                    <a:pt x="804" y="766"/>
                  </a:lnTo>
                  <a:lnTo>
                    <a:pt x="957" y="355"/>
                  </a:lnTo>
                  <a:lnTo>
                    <a:pt x="479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0665;p69"/>
            <p:cNvSpPr/>
            <p:nvPr/>
          </p:nvSpPr>
          <p:spPr>
            <a:xfrm>
              <a:off x="7173803" y="1756047"/>
              <a:ext cx="27652" cy="35714"/>
            </a:xfrm>
            <a:custGeom>
              <a:avLst/>
              <a:gdLst/>
              <a:ahLst/>
              <a:cxnLst/>
              <a:rect l="l" t="t" r="r" b="b"/>
              <a:pathLst>
                <a:path w="1053" h="1360" extrusionOk="0">
                  <a:moveTo>
                    <a:pt x="211" y="0"/>
                  </a:moveTo>
                  <a:lnTo>
                    <a:pt x="220" y="29"/>
                  </a:lnTo>
                  <a:lnTo>
                    <a:pt x="0" y="1359"/>
                  </a:lnTo>
                  <a:lnTo>
                    <a:pt x="1053" y="1359"/>
                  </a:lnTo>
                  <a:lnTo>
                    <a:pt x="833" y="29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0666;p69"/>
            <p:cNvSpPr/>
            <p:nvPr/>
          </p:nvSpPr>
          <p:spPr>
            <a:xfrm>
              <a:off x="7159964" y="1726373"/>
              <a:ext cx="23161" cy="65387"/>
            </a:xfrm>
            <a:custGeom>
              <a:avLst/>
              <a:gdLst/>
              <a:ahLst/>
              <a:cxnLst/>
              <a:rect l="l" t="t" r="r" b="b"/>
              <a:pathLst>
                <a:path w="882" h="2490" extrusionOk="0">
                  <a:moveTo>
                    <a:pt x="1" y="1"/>
                  </a:moveTo>
                  <a:lnTo>
                    <a:pt x="135" y="958"/>
                  </a:lnTo>
                  <a:lnTo>
                    <a:pt x="556" y="2489"/>
                  </a:lnTo>
                  <a:lnTo>
                    <a:pt x="661" y="2489"/>
                  </a:lnTo>
                  <a:lnTo>
                    <a:pt x="881" y="1140"/>
                  </a:lnTo>
                  <a:lnTo>
                    <a:pt x="671" y="64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0667;p69"/>
            <p:cNvSpPr/>
            <p:nvPr/>
          </p:nvSpPr>
          <p:spPr>
            <a:xfrm>
              <a:off x="7192132" y="1725874"/>
              <a:ext cx="23398" cy="65886"/>
            </a:xfrm>
            <a:custGeom>
              <a:avLst/>
              <a:gdLst/>
              <a:ahLst/>
              <a:cxnLst/>
              <a:rect l="l" t="t" r="r" b="b"/>
              <a:pathLst>
                <a:path w="891" h="2509" extrusionOk="0">
                  <a:moveTo>
                    <a:pt x="891" y="1"/>
                  </a:moveTo>
                  <a:lnTo>
                    <a:pt x="192" y="651"/>
                  </a:lnTo>
                  <a:lnTo>
                    <a:pt x="1" y="1159"/>
                  </a:lnTo>
                  <a:lnTo>
                    <a:pt x="221" y="2508"/>
                  </a:lnTo>
                  <a:lnTo>
                    <a:pt x="326" y="2508"/>
                  </a:lnTo>
                  <a:lnTo>
                    <a:pt x="757" y="958"/>
                  </a:lnTo>
                  <a:lnTo>
                    <a:pt x="891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0668;p69"/>
            <p:cNvSpPr/>
            <p:nvPr/>
          </p:nvSpPr>
          <p:spPr>
            <a:xfrm>
              <a:off x="7155447" y="1714057"/>
              <a:ext cx="63864" cy="37368"/>
            </a:xfrm>
            <a:custGeom>
              <a:avLst/>
              <a:gdLst/>
              <a:ahLst/>
              <a:cxnLst/>
              <a:rect l="l" t="t" r="r" b="b"/>
              <a:pathLst>
                <a:path w="2432" h="1423" extrusionOk="0">
                  <a:moveTo>
                    <a:pt x="642" y="1"/>
                  </a:moveTo>
                  <a:lnTo>
                    <a:pt x="0" y="422"/>
                  </a:lnTo>
                  <a:lnTo>
                    <a:pt x="431" y="1312"/>
                  </a:lnTo>
                  <a:cubicBezTo>
                    <a:pt x="461" y="1377"/>
                    <a:pt x="526" y="1413"/>
                    <a:pt x="590" y="1413"/>
                  </a:cubicBezTo>
                  <a:cubicBezTo>
                    <a:pt x="630" y="1413"/>
                    <a:pt x="670" y="1399"/>
                    <a:pt x="699" y="1369"/>
                  </a:cubicBezTo>
                  <a:lnTo>
                    <a:pt x="1216" y="987"/>
                  </a:lnTo>
                  <a:lnTo>
                    <a:pt x="1704" y="1350"/>
                  </a:lnTo>
                  <a:lnTo>
                    <a:pt x="1733" y="1379"/>
                  </a:lnTo>
                  <a:cubicBezTo>
                    <a:pt x="1765" y="1408"/>
                    <a:pt x="1807" y="1422"/>
                    <a:pt x="1847" y="1422"/>
                  </a:cubicBezTo>
                  <a:cubicBezTo>
                    <a:pt x="1901" y="1422"/>
                    <a:pt x="1954" y="1396"/>
                    <a:pt x="1981" y="1341"/>
                  </a:cubicBezTo>
                  <a:lnTo>
                    <a:pt x="2431" y="432"/>
                  </a:lnTo>
                  <a:lnTo>
                    <a:pt x="1857" y="49"/>
                  </a:lnTo>
                  <a:lnTo>
                    <a:pt x="1723" y="288"/>
                  </a:lnTo>
                  <a:lnTo>
                    <a:pt x="1216" y="814"/>
                  </a:lnTo>
                  <a:lnTo>
                    <a:pt x="728" y="336"/>
                  </a:lnTo>
                  <a:lnTo>
                    <a:pt x="642" y="1"/>
                  </a:ln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0669;p69"/>
            <p:cNvSpPr/>
            <p:nvPr/>
          </p:nvSpPr>
          <p:spPr>
            <a:xfrm>
              <a:off x="7142133" y="1596202"/>
              <a:ext cx="90755" cy="64101"/>
            </a:xfrm>
            <a:custGeom>
              <a:avLst/>
              <a:gdLst/>
              <a:ahLst/>
              <a:cxnLst/>
              <a:rect l="l" t="t" r="r" b="b"/>
              <a:pathLst>
                <a:path w="3456" h="2441" extrusionOk="0">
                  <a:moveTo>
                    <a:pt x="3034" y="2106"/>
                  </a:moveTo>
                  <a:lnTo>
                    <a:pt x="3024" y="2125"/>
                  </a:lnTo>
                  <a:lnTo>
                    <a:pt x="3005" y="2144"/>
                  </a:lnTo>
                  <a:lnTo>
                    <a:pt x="3034" y="2106"/>
                  </a:lnTo>
                  <a:lnTo>
                    <a:pt x="3034" y="2106"/>
                  </a:lnTo>
                  <a:lnTo>
                    <a:pt x="3024" y="2115"/>
                  </a:lnTo>
                  <a:lnTo>
                    <a:pt x="2986" y="2135"/>
                  </a:lnTo>
                  <a:lnTo>
                    <a:pt x="3034" y="2106"/>
                  </a:lnTo>
                  <a:lnTo>
                    <a:pt x="3034" y="2106"/>
                  </a:lnTo>
                  <a:close/>
                  <a:moveTo>
                    <a:pt x="1656" y="0"/>
                  </a:moveTo>
                  <a:cubicBezTo>
                    <a:pt x="737" y="0"/>
                    <a:pt x="0" y="747"/>
                    <a:pt x="0" y="1656"/>
                  </a:cubicBezTo>
                  <a:lnTo>
                    <a:pt x="0" y="2441"/>
                  </a:lnTo>
                  <a:cubicBezTo>
                    <a:pt x="0" y="2441"/>
                    <a:pt x="373" y="2403"/>
                    <a:pt x="421" y="2221"/>
                  </a:cubicBezTo>
                  <a:cubicBezTo>
                    <a:pt x="440" y="2202"/>
                    <a:pt x="450" y="2182"/>
                    <a:pt x="460" y="2154"/>
                  </a:cubicBezTo>
                  <a:cubicBezTo>
                    <a:pt x="670" y="2154"/>
                    <a:pt x="1675" y="2144"/>
                    <a:pt x="2249" y="1455"/>
                  </a:cubicBezTo>
                  <a:cubicBezTo>
                    <a:pt x="2364" y="1790"/>
                    <a:pt x="2642" y="2048"/>
                    <a:pt x="2986" y="2144"/>
                  </a:cubicBezTo>
                  <a:cubicBezTo>
                    <a:pt x="2996" y="2173"/>
                    <a:pt x="3015" y="2192"/>
                    <a:pt x="3024" y="2211"/>
                  </a:cubicBezTo>
                  <a:cubicBezTo>
                    <a:pt x="3072" y="2393"/>
                    <a:pt x="3455" y="2431"/>
                    <a:pt x="3455" y="2431"/>
                  </a:cubicBezTo>
                  <a:lnTo>
                    <a:pt x="3455" y="1656"/>
                  </a:lnTo>
                  <a:cubicBezTo>
                    <a:pt x="3455" y="747"/>
                    <a:pt x="2709" y="0"/>
                    <a:pt x="179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0670;p69"/>
            <p:cNvSpPr/>
            <p:nvPr/>
          </p:nvSpPr>
          <p:spPr>
            <a:xfrm>
              <a:off x="7142133" y="1596202"/>
              <a:ext cx="49264" cy="64101"/>
            </a:xfrm>
            <a:custGeom>
              <a:avLst/>
              <a:gdLst/>
              <a:ahLst/>
              <a:cxnLst/>
              <a:rect l="l" t="t" r="r" b="b"/>
              <a:pathLst>
                <a:path w="1876" h="2441" extrusionOk="0">
                  <a:moveTo>
                    <a:pt x="1665" y="0"/>
                  </a:moveTo>
                  <a:cubicBezTo>
                    <a:pt x="747" y="0"/>
                    <a:pt x="0" y="747"/>
                    <a:pt x="0" y="1666"/>
                  </a:cubicBezTo>
                  <a:lnTo>
                    <a:pt x="0" y="2441"/>
                  </a:lnTo>
                  <a:cubicBezTo>
                    <a:pt x="105" y="2422"/>
                    <a:pt x="201" y="2393"/>
                    <a:pt x="297" y="2355"/>
                  </a:cubicBezTo>
                  <a:lnTo>
                    <a:pt x="297" y="2087"/>
                  </a:lnTo>
                  <a:lnTo>
                    <a:pt x="297" y="1656"/>
                  </a:lnTo>
                  <a:cubicBezTo>
                    <a:pt x="297" y="776"/>
                    <a:pt x="995" y="48"/>
                    <a:pt x="187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0671;p69"/>
            <p:cNvSpPr/>
            <p:nvPr/>
          </p:nvSpPr>
          <p:spPr>
            <a:xfrm>
              <a:off x="7220546" y="1653685"/>
              <a:ext cx="19879" cy="26733"/>
            </a:xfrm>
            <a:custGeom>
              <a:avLst/>
              <a:gdLst/>
              <a:ahLst/>
              <a:cxnLst/>
              <a:rect l="l" t="t" r="r" b="b"/>
              <a:pathLst>
                <a:path w="757" h="1018" extrusionOk="0">
                  <a:moveTo>
                    <a:pt x="201" y="1"/>
                  </a:moveTo>
                  <a:cubicBezTo>
                    <a:pt x="93" y="1"/>
                    <a:pt x="0" y="92"/>
                    <a:pt x="0" y="204"/>
                  </a:cubicBezTo>
                  <a:lnTo>
                    <a:pt x="0" y="807"/>
                  </a:lnTo>
                  <a:cubicBezTo>
                    <a:pt x="0" y="922"/>
                    <a:pt x="96" y="1017"/>
                    <a:pt x="211" y="1017"/>
                  </a:cubicBezTo>
                  <a:cubicBezTo>
                    <a:pt x="230" y="1017"/>
                    <a:pt x="249" y="1008"/>
                    <a:pt x="268" y="1008"/>
                  </a:cubicBezTo>
                  <a:cubicBezTo>
                    <a:pt x="316" y="989"/>
                    <a:pt x="354" y="979"/>
                    <a:pt x="392" y="950"/>
                  </a:cubicBezTo>
                  <a:cubicBezTo>
                    <a:pt x="431" y="912"/>
                    <a:pt x="469" y="883"/>
                    <a:pt x="507" y="855"/>
                  </a:cubicBezTo>
                  <a:cubicBezTo>
                    <a:pt x="756" y="568"/>
                    <a:pt x="632" y="127"/>
                    <a:pt x="268" y="13"/>
                  </a:cubicBezTo>
                  <a:cubicBezTo>
                    <a:pt x="246" y="5"/>
                    <a:pt x="223" y="1"/>
                    <a:pt x="201" y="1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0672;p69"/>
            <p:cNvSpPr/>
            <p:nvPr/>
          </p:nvSpPr>
          <p:spPr>
            <a:xfrm>
              <a:off x="7134833" y="1653738"/>
              <a:ext cx="19879" cy="26628"/>
            </a:xfrm>
            <a:custGeom>
              <a:avLst/>
              <a:gdLst/>
              <a:ahLst/>
              <a:cxnLst/>
              <a:rect l="l" t="t" r="r" b="b"/>
              <a:pathLst>
                <a:path w="757" h="1014" extrusionOk="0">
                  <a:moveTo>
                    <a:pt x="551" y="1"/>
                  </a:moveTo>
                  <a:cubicBezTo>
                    <a:pt x="529" y="1"/>
                    <a:pt x="508" y="4"/>
                    <a:pt x="489" y="11"/>
                  </a:cubicBezTo>
                  <a:cubicBezTo>
                    <a:pt x="1" y="154"/>
                    <a:pt x="1" y="853"/>
                    <a:pt x="489" y="1006"/>
                  </a:cubicBezTo>
                  <a:cubicBezTo>
                    <a:pt x="508" y="1011"/>
                    <a:pt x="527" y="1014"/>
                    <a:pt x="545" y="1014"/>
                  </a:cubicBezTo>
                  <a:cubicBezTo>
                    <a:pt x="658" y="1014"/>
                    <a:pt x="757" y="920"/>
                    <a:pt x="757" y="805"/>
                  </a:cubicBezTo>
                  <a:lnTo>
                    <a:pt x="757" y="202"/>
                  </a:lnTo>
                  <a:cubicBezTo>
                    <a:pt x="757" y="135"/>
                    <a:pt x="728" y="78"/>
                    <a:pt x="671" y="39"/>
                  </a:cubicBezTo>
                  <a:cubicBezTo>
                    <a:pt x="639" y="14"/>
                    <a:pt x="594" y="1"/>
                    <a:pt x="551" y="1"/>
                  </a:cubicBezTo>
                  <a:close/>
                </a:path>
              </a:pathLst>
            </a:custGeom>
            <a:solidFill>
              <a:srgbClr val="B9C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0673;p69"/>
            <p:cNvSpPr/>
            <p:nvPr/>
          </p:nvSpPr>
          <p:spPr>
            <a:xfrm>
              <a:off x="7171019" y="1700349"/>
              <a:ext cx="33219" cy="38130"/>
            </a:xfrm>
            <a:custGeom>
              <a:avLst/>
              <a:gdLst/>
              <a:ahLst/>
              <a:cxnLst/>
              <a:rect l="l" t="t" r="r" b="b"/>
              <a:pathLst>
                <a:path w="1265" h="1452" extrusionOk="0">
                  <a:moveTo>
                    <a:pt x="211" y="1"/>
                  </a:moveTo>
                  <a:cubicBezTo>
                    <a:pt x="97" y="1"/>
                    <a:pt x="1" y="89"/>
                    <a:pt x="1" y="207"/>
                  </a:cubicBezTo>
                  <a:lnTo>
                    <a:pt x="1" y="820"/>
                  </a:lnTo>
                  <a:cubicBezTo>
                    <a:pt x="1" y="877"/>
                    <a:pt x="20" y="934"/>
                    <a:pt x="68" y="982"/>
                  </a:cubicBezTo>
                  <a:lnTo>
                    <a:pt x="489" y="1384"/>
                  </a:lnTo>
                  <a:cubicBezTo>
                    <a:pt x="527" y="1422"/>
                    <a:pt x="575" y="1451"/>
                    <a:pt x="632" y="1451"/>
                  </a:cubicBezTo>
                  <a:cubicBezTo>
                    <a:pt x="690" y="1451"/>
                    <a:pt x="738" y="1422"/>
                    <a:pt x="776" y="1384"/>
                  </a:cubicBezTo>
                  <a:lnTo>
                    <a:pt x="1207" y="934"/>
                  </a:lnTo>
                  <a:cubicBezTo>
                    <a:pt x="1245" y="896"/>
                    <a:pt x="1264" y="848"/>
                    <a:pt x="1264" y="791"/>
                  </a:cubicBezTo>
                  <a:lnTo>
                    <a:pt x="1264" y="217"/>
                  </a:lnTo>
                  <a:cubicBezTo>
                    <a:pt x="1264" y="159"/>
                    <a:pt x="1245" y="102"/>
                    <a:pt x="1207" y="63"/>
                  </a:cubicBezTo>
                  <a:cubicBezTo>
                    <a:pt x="1159" y="25"/>
                    <a:pt x="1101" y="6"/>
                    <a:pt x="1053" y="6"/>
                  </a:cubicBezTo>
                  <a:lnTo>
                    <a:pt x="1006" y="6"/>
                  </a:lnTo>
                  <a:cubicBezTo>
                    <a:pt x="929" y="25"/>
                    <a:pt x="843" y="35"/>
                    <a:pt x="766" y="35"/>
                  </a:cubicBezTo>
                  <a:lnTo>
                    <a:pt x="508" y="35"/>
                  </a:lnTo>
                  <a:cubicBezTo>
                    <a:pt x="422" y="35"/>
                    <a:pt x="336" y="25"/>
                    <a:pt x="259" y="6"/>
                  </a:cubicBezTo>
                  <a:cubicBezTo>
                    <a:pt x="243" y="3"/>
                    <a:pt x="227" y="1"/>
                    <a:pt x="211" y="1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0674;p69"/>
            <p:cNvSpPr/>
            <p:nvPr/>
          </p:nvSpPr>
          <p:spPr>
            <a:xfrm>
              <a:off x="7171019" y="1700428"/>
              <a:ext cx="20378" cy="38051"/>
            </a:xfrm>
            <a:custGeom>
              <a:avLst/>
              <a:gdLst/>
              <a:ahLst/>
              <a:cxnLst/>
              <a:rect l="l" t="t" r="r" b="b"/>
              <a:pathLst>
                <a:path w="776" h="1449" extrusionOk="0">
                  <a:moveTo>
                    <a:pt x="208" y="1"/>
                  </a:moveTo>
                  <a:cubicBezTo>
                    <a:pt x="97" y="1"/>
                    <a:pt x="1" y="90"/>
                    <a:pt x="1" y="204"/>
                  </a:cubicBezTo>
                  <a:lnTo>
                    <a:pt x="1" y="817"/>
                  </a:lnTo>
                  <a:cubicBezTo>
                    <a:pt x="1" y="874"/>
                    <a:pt x="20" y="931"/>
                    <a:pt x="68" y="979"/>
                  </a:cubicBezTo>
                  <a:lnTo>
                    <a:pt x="479" y="1381"/>
                  </a:lnTo>
                  <a:cubicBezTo>
                    <a:pt x="518" y="1419"/>
                    <a:pt x="575" y="1448"/>
                    <a:pt x="632" y="1448"/>
                  </a:cubicBezTo>
                  <a:cubicBezTo>
                    <a:pt x="680" y="1448"/>
                    <a:pt x="738" y="1419"/>
                    <a:pt x="776" y="1381"/>
                  </a:cubicBezTo>
                  <a:cubicBezTo>
                    <a:pt x="738" y="1372"/>
                    <a:pt x="699" y="1352"/>
                    <a:pt x="671" y="1324"/>
                  </a:cubicBezTo>
                  <a:lnTo>
                    <a:pt x="250" y="922"/>
                  </a:lnTo>
                  <a:cubicBezTo>
                    <a:pt x="202" y="874"/>
                    <a:pt x="183" y="817"/>
                    <a:pt x="183" y="759"/>
                  </a:cubicBezTo>
                  <a:lnTo>
                    <a:pt x="183" y="147"/>
                  </a:lnTo>
                  <a:cubicBezTo>
                    <a:pt x="183" y="89"/>
                    <a:pt x="202" y="41"/>
                    <a:pt x="240" y="3"/>
                  </a:cubicBezTo>
                  <a:cubicBezTo>
                    <a:pt x="229" y="1"/>
                    <a:pt x="219" y="1"/>
                    <a:pt x="208" y="1"/>
                  </a:cubicBezTo>
                  <a:close/>
                </a:path>
              </a:pathLst>
            </a:custGeom>
            <a:solidFill>
              <a:srgbClr val="B9C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0675;p69"/>
            <p:cNvSpPr/>
            <p:nvPr/>
          </p:nvSpPr>
          <p:spPr>
            <a:xfrm>
              <a:off x="7151928" y="1633728"/>
              <a:ext cx="71401" cy="76338"/>
            </a:xfrm>
            <a:custGeom>
              <a:avLst/>
              <a:gdLst/>
              <a:ahLst/>
              <a:cxnLst/>
              <a:rect l="l" t="t" r="r" b="b"/>
              <a:pathLst>
                <a:path w="2719" h="2907" extrusionOk="0">
                  <a:moveTo>
                    <a:pt x="1879" y="0"/>
                  </a:moveTo>
                  <a:cubicBezTo>
                    <a:pt x="1863" y="0"/>
                    <a:pt x="1849" y="6"/>
                    <a:pt x="1838" y="17"/>
                  </a:cubicBezTo>
                  <a:cubicBezTo>
                    <a:pt x="1541" y="237"/>
                    <a:pt x="1206" y="399"/>
                    <a:pt x="852" y="495"/>
                  </a:cubicBezTo>
                  <a:cubicBezTo>
                    <a:pt x="747" y="524"/>
                    <a:pt x="632" y="552"/>
                    <a:pt x="527" y="572"/>
                  </a:cubicBezTo>
                  <a:cubicBezTo>
                    <a:pt x="412" y="591"/>
                    <a:pt x="307" y="610"/>
                    <a:pt x="192" y="610"/>
                  </a:cubicBezTo>
                  <a:cubicBezTo>
                    <a:pt x="87" y="619"/>
                    <a:pt x="0" y="715"/>
                    <a:pt x="0" y="820"/>
                  </a:cubicBezTo>
                  <a:lnTo>
                    <a:pt x="0" y="1672"/>
                  </a:lnTo>
                  <a:cubicBezTo>
                    <a:pt x="0" y="2352"/>
                    <a:pt x="555" y="2907"/>
                    <a:pt x="1235" y="2907"/>
                  </a:cubicBezTo>
                  <a:lnTo>
                    <a:pt x="1484" y="2907"/>
                  </a:lnTo>
                  <a:cubicBezTo>
                    <a:pt x="2163" y="2907"/>
                    <a:pt x="2718" y="2352"/>
                    <a:pt x="2718" y="1672"/>
                  </a:cubicBezTo>
                  <a:lnTo>
                    <a:pt x="2718" y="792"/>
                  </a:lnTo>
                  <a:cubicBezTo>
                    <a:pt x="2718" y="706"/>
                    <a:pt x="2661" y="629"/>
                    <a:pt x="2584" y="600"/>
                  </a:cubicBezTo>
                  <a:cubicBezTo>
                    <a:pt x="2556" y="591"/>
                    <a:pt x="2527" y="581"/>
                    <a:pt x="2508" y="562"/>
                  </a:cubicBezTo>
                  <a:cubicBezTo>
                    <a:pt x="2269" y="466"/>
                    <a:pt x="2068" y="294"/>
                    <a:pt x="1953" y="64"/>
                  </a:cubicBezTo>
                  <a:lnTo>
                    <a:pt x="1943" y="45"/>
                  </a:lnTo>
                  <a:cubicBezTo>
                    <a:pt x="1931" y="15"/>
                    <a:pt x="1904" y="0"/>
                    <a:pt x="1879" y="0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0676;p69"/>
            <p:cNvSpPr/>
            <p:nvPr/>
          </p:nvSpPr>
          <p:spPr>
            <a:xfrm>
              <a:off x="7151928" y="1633728"/>
              <a:ext cx="51785" cy="76338"/>
            </a:xfrm>
            <a:custGeom>
              <a:avLst/>
              <a:gdLst/>
              <a:ahLst/>
              <a:cxnLst/>
              <a:rect l="l" t="t" r="r" b="b"/>
              <a:pathLst>
                <a:path w="1972" h="2907" extrusionOk="0">
                  <a:moveTo>
                    <a:pt x="1883" y="0"/>
                  </a:moveTo>
                  <a:cubicBezTo>
                    <a:pt x="1868" y="0"/>
                    <a:pt x="1852" y="6"/>
                    <a:pt x="1838" y="17"/>
                  </a:cubicBezTo>
                  <a:cubicBezTo>
                    <a:pt x="1541" y="237"/>
                    <a:pt x="1206" y="399"/>
                    <a:pt x="852" y="495"/>
                  </a:cubicBezTo>
                  <a:cubicBezTo>
                    <a:pt x="747" y="524"/>
                    <a:pt x="632" y="552"/>
                    <a:pt x="527" y="572"/>
                  </a:cubicBezTo>
                  <a:cubicBezTo>
                    <a:pt x="412" y="591"/>
                    <a:pt x="307" y="610"/>
                    <a:pt x="192" y="610"/>
                  </a:cubicBezTo>
                  <a:cubicBezTo>
                    <a:pt x="87" y="619"/>
                    <a:pt x="0" y="715"/>
                    <a:pt x="0" y="820"/>
                  </a:cubicBezTo>
                  <a:lnTo>
                    <a:pt x="0" y="1672"/>
                  </a:lnTo>
                  <a:cubicBezTo>
                    <a:pt x="0" y="2352"/>
                    <a:pt x="555" y="2907"/>
                    <a:pt x="1235" y="2907"/>
                  </a:cubicBezTo>
                  <a:lnTo>
                    <a:pt x="1484" y="2907"/>
                  </a:lnTo>
                  <a:cubicBezTo>
                    <a:pt x="804" y="2907"/>
                    <a:pt x="259" y="2361"/>
                    <a:pt x="249" y="1682"/>
                  </a:cubicBezTo>
                  <a:lnTo>
                    <a:pt x="249" y="830"/>
                  </a:lnTo>
                  <a:cubicBezTo>
                    <a:pt x="249" y="715"/>
                    <a:pt x="335" y="629"/>
                    <a:pt x="450" y="619"/>
                  </a:cubicBezTo>
                  <a:cubicBezTo>
                    <a:pt x="555" y="610"/>
                    <a:pt x="670" y="600"/>
                    <a:pt x="776" y="581"/>
                  </a:cubicBezTo>
                  <a:cubicBezTo>
                    <a:pt x="881" y="562"/>
                    <a:pt x="996" y="533"/>
                    <a:pt x="1101" y="505"/>
                  </a:cubicBezTo>
                  <a:cubicBezTo>
                    <a:pt x="1407" y="418"/>
                    <a:pt x="1704" y="275"/>
                    <a:pt x="1972" y="103"/>
                  </a:cubicBezTo>
                  <a:lnTo>
                    <a:pt x="1953" y="64"/>
                  </a:lnTo>
                  <a:lnTo>
                    <a:pt x="1943" y="45"/>
                  </a:lnTo>
                  <a:cubicBezTo>
                    <a:pt x="1931" y="15"/>
                    <a:pt x="1908" y="0"/>
                    <a:pt x="1883" y="0"/>
                  </a:cubicBezTo>
                  <a:close/>
                </a:path>
              </a:pathLst>
            </a:custGeom>
            <a:solidFill>
              <a:srgbClr val="B9C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0677;p69"/>
            <p:cNvSpPr/>
            <p:nvPr/>
          </p:nvSpPr>
          <p:spPr>
            <a:xfrm>
              <a:off x="7117003" y="1723353"/>
              <a:ext cx="61081" cy="68407"/>
            </a:xfrm>
            <a:custGeom>
              <a:avLst/>
              <a:gdLst/>
              <a:ahLst/>
              <a:cxnLst/>
              <a:rect l="l" t="t" r="r" b="b"/>
              <a:pathLst>
                <a:path w="2326" h="2605" extrusionOk="0">
                  <a:moveTo>
                    <a:pt x="1598" y="1"/>
                  </a:moveTo>
                  <a:lnTo>
                    <a:pt x="852" y="307"/>
                  </a:lnTo>
                  <a:cubicBezTo>
                    <a:pt x="335" y="518"/>
                    <a:pt x="0" y="1025"/>
                    <a:pt x="29" y="1590"/>
                  </a:cubicBezTo>
                  <a:lnTo>
                    <a:pt x="29" y="2336"/>
                  </a:lnTo>
                  <a:cubicBezTo>
                    <a:pt x="20" y="2475"/>
                    <a:pt x="135" y="2605"/>
                    <a:pt x="281" y="2605"/>
                  </a:cubicBezTo>
                  <a:cubicBezTo>
                    <a:pt x="286" y="2605"/>
                    <a:pt x="292" y="2604"/>
                    <a:pt x="297" y="2604"/>
                  </a:cubicBezTo>
                  <a:lnTo>
                    <a:pt x="2326" y="2604"/>
                  </a:lnTo>
                  <a:lnTo>
                    <a:pt x="1598" y="1"/>
                  </a:ln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0678;p69"/>
            <p:cNvSpPr/>
            <p:nvPr/>
          </p:nvSpPr>
          <p:spPr>
            <a:xfrm>
              <a:off x="7197174" y="1723616"/>
              <a:ext cx="60319" cy="68145"/>
            </a:xfrm>
            <a:custGeom>
              <a:avLst/>
              <a:gdLst/>
              <a:ahLst/>
              <a:cxnLst/>
              <a:rect l="l" t="t" r="r" b="b"/>
              <a:pathLst>
                <a:path w="2297" h="2595" extrusionOk="0">
                  <a:moveTo>
                    <a:pt x="718" y="1"/>
                  </a:moveTo>
                  <a:lnTo>
                    <a:pt x="0" y="2594"/>
                  </a:lnTo>
                  <a:lnTo>
                    <a:pt x="2000" y="2594"/>
                  </a:lnTo>
                  <a:cubicBezTo>
                    <a:pt x="2005" y="2594"/>
                    <a:pt x="2011" y="2595"/>
                    <a:pt x="2016" y="2595"/>
                  </a:cubicBezTo>
                  <a:cubicBezTo>
                    <a:pt x="2153" y="2595"/>
                    <a:pt x="2268" y="2474"/>
                    <a:pt x="2268" y="2336"/>
                  </a:cubicBezTo>
                  <a:lnTo>
                    <a:pt x="2268" y="1580"/>
                  </a:lnTo>
                  <a:cubicBezTo>
                    <a:pt x="2297" y="1015"/>
                    <a:pt x="1962" y="508"/>
                    <a:pt x="1445" y="297"/>
                  </a:cubicBezTo>
                  <a:lnTo>
                    <a:pt x="718" y="1"/>
                  </a:ln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0679;p69"/>
            <p:cNvSpPr/>
            <p:nvPr/>
          </p:nvSpPr>
          <p:spPr>
            <a:xfrm>
              <a:off x="7136094" y="1759303"/>
              <a:ext cx="11082" cy="32457"/>
            </a:xfrm>
            <a:custGeom>
              <a:avLst/>
              <a:gdLst/>
              <a:ahLst/>
              <a:cxnLst/>
              <a:rect l="l" t="t" r="r" b="b"/>
              <a:pathLst>
                <a:path w="422" h="1236" extrusionOk="0">
                  <a:moveTo>
                    <a:pt x="211" y="1"/>
                  </a:moveTo>
                  <a:cubicBezTo>
                    <a:pt x="96" y="1"/>
                    <a:pt x="0" y="96"/>
                    <a:pt x="0" y="211"/>
                  </a:cubicBezTo>
                  <a:lnTo>
                    <a:pt x="0" y="1235"/>
                  </a:lnTo>
                  <a:lnTo>
                    <a:pt x="422" y="1235"/>
                  </a:lnTo>
                  <a:lnTo>
                    <a:pt x="422" y="211"/>
                  </a:lnTo>
                  <a:cubicBezTo>
                    <a:pt x="422" y="96"/>
                    <a:pt x="326" y="1"/>
                    <a:pt x="211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0680;p69"/>
            <p:cNvSpPr/>
            <p:nvPr/>
          </p:nvSpPr>
          <p:spPr>
            <a:xfrm>
              <a:off x="7227583" y="1759303"/>
              <a:ext cx="11082" cy="32457"/>
            </a:xfrm>
            <a:custGeom>
              <a:avLst/>
              <a:gdLst/>
              <a:ahLst/>
              <a:cxnLst/>
              <a:rect l="l" t="t" r="r" b="b"/>
              <a:pathLst>
                <a:path w="422" h="1236" extrusionOk="0">
                  <a:moveTo>
                    <a:pt x="211" y="1"/>
                  </a:moveTo>
                  <a:cubicBezTo>
                    <a:pt x="96" y="1"/>
                    <a:pt x="0" y="96"/>
                    <a:pt x="0" y="211"/>
                  </a:cubicBezTo>
                  <a:lnTo>
                    <a:pt x="0" y="1235"/>
                  </a:lnTo>
                  <a:lnTo>
                    <a:pt x="421" y="1235"/>
                  </a:lnTo>
                  <a:lnTo>
                    <a:pt x="421" y="211"/>
                  </a:lnTo>
                  <a:cubicBezTo>
                    <a:pt x="421" y="96"/>
                    <a:pt x="325" y="1"/>
                    <a:pt x="211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0681;p69"/>
            <p:cNvSpPr/>
            <p:nvPr/>
          </p:nvSpPr>
          <p:spPr>
            <a:xfrm>
              <a:off x="7117003" y="1723353"/>
              <a:ext cx="42988" cy="68407"/>
            </a:xfrm>
            <a:custGeom>
              <a:avLst/>
              <a:gdLst/>
              <a:ahLst/>
              <a:cxnLst/>
              <a:rect l="l" t="t" r="r" b="b"/>
              <a:pathLst>
                <a:path w="1637" h="2605" extrusionOk="0">
                  <a:moveTo>
                    <a:pt x="1598" y="1"/>
                  </a:moveTo>
                  <a:lnTo>
                    <a:pt x="852" y="307"/>
                  </a:lnTo>
                  <a:cubicBezTo>
                    <a:pt x="335" y="518"/>
                    <a:pt x="0" y="1025"/>
                    <a:pt x="29" y="1590"/>
                  </a:cubicBezTo>
                  <a:lnTo>
                    <a:pt x="29" y="2336"/>
                  </a:lnTo>
                  <a:cubicBezTo>
                    <a:pt x="19" y="2480"/>
                    <a:pt x="144" y="2604"/>
                    <a:pt x="297" y="2604"/>
                  </a:cubicBezTo>
                  <a:lnTo>
                    <a:pt x="335" y="2604"/>
                  </a:lnTo>
                  <a:lnTo>
                    <a:pt x="335" y="1580"/>
                  </a:lnTo>
                  <a:cubicBezTo>
                    <a:pt x="306" y="1025"/>
                    <a:pt x="641" y="518"/>
                    <a:pt x="1158" y="307"/>
                  </a:cubicBezTo>
                  <a:lnTo>
                    <a:pt x="1637" y="106"/>
                  </a:lnTo>
                  <a:lnTo>
                    <a:pt x="1598" y="1"/>
                  </a:ln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0682;p69"/>
            <p:cNvSpPr/>
            <p:nvPr/>
          </p:nvSpPr>
          <p:spPr>
            <a:xfrm>
              <a:off x="7367313" y="1735931"/>
              <a:ext cx="25393" cy="20141"/>
            </a:xfrm>
            <a:custGeom>
              <a:avLst/>
              <a:gdLst/>
              <a:ahLst/>
              <a:cxnLst/>
              <a:rect l="l" t="t" r="r" b="b"/>
              <a:pathLst>
                <a:path w="967" h="767" extrusionOk="0">
                  <a:moveTo>
                    <a:pt x="488" y="0"/>
                  </a:moveTo>
                  <a:lnTo>
                    <a:pt x="0" y="355"/>
                  </a:lnTo>
                  <a:lnTo>
                    <a:pt x="172" y="766"/>
                  </a:lnTo>
                  <a:lnTo>
                    <a:pt x="814" y="766"/>
                  </a:lnTo>
                  <a:lnTo>
                    <a:pt x="967" y="355"/>
                  </a:lnTo>
                  <a:lnTo>
                    <a:pt x="488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0683;p69"/>
            <p:cNvSpPr/>
            <p:nvPr/>
          </p:nvSpPr>
          <p:spPr>
            <a:xfrm>
              <a:off x="7366551" y="1756047"/>
              <a:ext cx="27415" cy="35714"/>
            </a:xfrm>
            <a:custGeom>
              <a:avLst/>
              <a:gdLst/>
              <a:ahLst/>
              <a:cxnLst/>
              <a:rect l="l" t="t" r="r" b="b"/>
              <a:pathLst>
                <a:path w="1044" h="1360" extrusionOk="0">
                  <a:moveTo>
                    <a:pt x="201" y="0"/>
                  </a:moveTo>
                  <a:lnTo>
                    <a:pt x="221" y="29"/>
                  </a:lnTo>
                  <a:lnTo>
                    <a:pt x="0" y="1359"/>
                  </a:lnTo>
                  <a:lnTo>
                    <a:pt x="1044" y="1359"/>
                  </a:lnTo>
                  <a:lnTo>
                    <a:pt x="833" y="29"/>
                  </a:lnTo>
                  <a:lnTo>
                    <a:pt x="843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0684;p69"/>
            <p:cNvSpPr/>
            <p:nvPr/>
          </p:nvSpPr>
          <p:spPr>
            <a:xfrm>
              <a:off x="7352476" y="1726373"/>
              <a:ext cx="23398" cy="65387"/>
            </a:xfrm>
            <a:custGeom>
              <a:avLst/>
              <a:gdLst/>
              <a:ahLst/>
              <a:cxnLst/>
              <a:rect l="l" t="t" r="r" b="b"/>
              <a:pathLst>
                <a:path w="891" h="2490" extrusionOk="0">
                  <a:moveTo>
                    <a:pt x="1" y="1"/>
                  </a:moveTo>
                  <a:lnTo>
                    <a:pt x="134" y="958"/>
                  </a:lnTo>
                  <a:lnTo>
                    <a:pt x="565" y="2489"/>
                  </a:lnTo>
                  <a:lnTo>
                    <a:pt x="670" y="2489"/>
                  </a:lnTo>
                  <a:lnTo>
                    <a:pt x="891" y="1140"/>
                  </a:lnTo>
                  <a:lnTo>
                    <a:pt x="680" y="64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0685;p69"/>
            <p:cNvSpPr/>
            <p:nvPr/>
          </p:nvSpPr>
          <p:spPr>
            <a:xfrm>
              <a:off x="7384907" y="1725874"/>
              <a:ext cx="23398" cy="65886"/>
            </a:xfrm>
            <a:custGeom>
              <a:avLst/>
              <a:gdLst/>
              <a:ahLst/>
              <a:cxnLst/>
              <a:rect l="l" t="t" r="r" b="b"/>
              <a:pathLst>
                <a:path w="891" h="2509" extrusionOk="0">
                  <a:moveTo>
                    <a:pt x="890" y="1"/>
                  </a:moveTo>
                  <a:lnTo>
                    <a:pt x="182" y="651"/>
                  </a:lnTo>
                  <a:lnTo>
                    <a:pt x="0" y="1159"/>
                  </a:lnTo>
                  <a:lnTo>
                    <a:pt x="211" y="2508"/>
                  </a:lnTo>
                  <a:lnTo>
                    <a:pt x="325" y="2508"/>
                  </a:lnTo>
                  <a:lnTo>
                    <a:pt x="756" y="958"/>
                  </a:lnTo>
                  <a:lnTo>
                    <a:pt x="89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0686;p69"/>
            <p:cNvSpPr/>
            <p:nvPr/>
          </p:nvSpPr>
          <p:spPr>
            <a:xfrm>
              <a:off x="7348196" y="1714057"/>
              <a:ext cx="63628" cy="37368"/>
            </a:xfrm>
            <a:custGeom>
              <a:avLst/>
              <a:gdLst/>
              <a:ahLst/>
              <a:cxnLst/>
              <a:rect l="l" t="t" r="r" b="b"/>
              <a:pathLst>
                <a:path w="2423" h="1423" extrusionOk="0">
                  <a:moveTo>
                    <a:pt x="632" y="1"/>
                  </a:moveTo>
                  <a:lnTo>
                    <a:pt x="1" y="422"/>
                  </a:lnTo>
                  <a:lnTo>
                    <a:pt x="431" y="1312"/>
                  </a:lnTo>
                  <a:cubicBezTo>
                    <a:pt x="461" y="1377"/>
                    <a:pt x="523" y="1413"/>
                    <a:pt x="587" y="1413"/>
                  </a:cubicBezTo>
                  <a:cubicBezTo>
                    <a:pt x="626" y="1413"/>
                    <a:pt x="666" y="1399"/>
                    <a:pt x="699" y="1369"/>
                  </a:cubicBezTo>
                  <a:lnTo>
                    <a:pt x="1216" y="987"/>
                  </a:lnTo>
                  <a:lnTo>
                    <a:pt x="1704" y="1350"/>
                  </a:lnTo>
                  <a:lnTo>
                    <a:pt x="1733" y="1379"/>
                  </a:lnTo>
                  <a:cubicBezTo>
                    <a:pt x="1762" y="1408"/>
                    <a:pt x="1802" y="1422"/>
                    <a:pt x="1843" y="1422"/>
                  </a:cubicBezTo>
                  <a:cubicBezTo>
                    <a:pt x="1899" y="1422"/>
                    <a:pt x="1954" y="1396"/>
                    <a:pt x="1982" y="1341"/>
                  </a:cubicBezTo>
                  <a:lnTo>
                    <a:pt x="2422" y="432"/>
                  </a:lnTo>
                  <a:lnTo>
                    <a:pt x="1857" y="49"/>
                  </a:lnTo>
                  <a:lnTo>
                    <a:pt x="1714" y="288"/>
                  </a:lnTo>
                  <a:lnTo>
                    <a:pt x="1216" y="814"/>
                  </a:lnTo>
                  <a:lnTo>
                    <a:pt x="728" y="336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0687;p69"/>
            <p:cNvSpPr/>
            <p:nvPr/>
          </p:nvSpPr>
          <p:spPr>
            <a:xfrm>
              <a:off x="7334882" y="1596202"/>
              <a:ext cx="90755" cy="64101"/>
            </a:xfrm>
            <a:custGeom>
              <a:avLst/>
              <a:gdLst/>
              <a:ahLst/>
              <a:cxnLst/>
              <a:rect l="l" t="t" r="r" b="b"/>
              <a:pathLst>
                <a:path w="3456" h="2441" extrusionOk="0">
                  <a:moveTo>
                    <a:pt x="3063" y="2087"/>
                  </a:moveTo>
                  <a:lnTo>
                    <a:pt x="3034" y="2106"/>
                  </a:lnTo>
                  <a:lnTo>
                    <a:pt x="3025" y="2115"/>
                  </a:lnTo>
                  <a:lnTo>
                    <a:pt x="2996" y="2135"/>
                  </a:lnTo>
                  <a:lnTo>
                    <a:pt x="3034" y="2106"/>
                  </a:lnTo>
                  <a:lnTo>
                    <a:pt x="3044" y="2096"/>
                  </a:lnTo>
                  <a:lnTo>
                    <a:pt x="3063" y="2087"/>
                  </a:lnTo>
                  <a:close/>
                  <a:moveTo>
                    <a:pt x="1656" y="0"/>
                  </a:moveTo>
                  <a:cubicBezTo>
                    <a:pt x="747" y="0"/>
                    <a:pt x="1" y="747"/>
                    <a:pt x="1" y="1656"/>
                  </a:cubicBezTo>
                  <a:lnTo>
                    <a:pt x="1" y="2441"/>
                  </a:lnTo>
                  <a:cubicBezTo>
                    <a:pt x="1" y="2441"/>
                    <a:pt x="374" y="2403"/>
                    <a:pt x="422" y="2221"/>
                  </a:cubicBezTo>
                  <a:cubicBezTo>
                    <a:pt x="441" y="2202"/>
                    <a:pt x="450" y="2182"/>
                    <a:pt x="460" y="2154"/>
                  </a:cubicBezTo>
                  <a:cubicBezTo>
                    <a:pt x="680" y="2154"/>
                    <a:pt x="1675" y="2144"/>
                    <a:pt x="2250" y="1455"/>
                  </a:cubicBezTo>
                  <a:cubicBezTo>
                    <a:pt x="2374" y="1790"/>
                    <a:pt x="2652" y="2048"/>
                    <a:pt x="2996" y="2144"/>
                  </a:cubicBezTo>
                  <a:cubicBezTo>
                    <a:pt x="2996" y="2173"/>
                    <a:pt x="3015" y="2192"/>
                    <a:pt x="3034" y="2211"/>
                  </a:cubicBezTo>
                  <a:cubicBezTo>
                    <a:pt x="3082" y="2393"/>
                    <a:pt x="3455" y="2431"/>
                    <a:pt x="3455" y="2431"/>
                  </a:cubicBezTo>
                  <a:lnTo>
                    <a:pt x="3455" y="1656"/>
                  </a:lnTo>
                  <a:cubicBezTo>
                    <a:pt x="3455" y="747"/>
                    <a:pt x="2709" y="0"/>
                    <a:pt x="179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0688;p69"/>
            <p:cNvSpPr/>
            <p:nvPr/>
          </p:nvSpPr>
          <p:spPr>
            <a:xfrm>
              <a:off x="7334645" y="1596202"/>
              <a:ext cx="49264" cy="64101"/>
            </a:xfrm>
            <a:custGeom>
              <a:avLst/>
              <a:gdLst/>
              <a:ahLst/>
              <a:cxnLst/>
              <a:rect l="l" t="t" r="r" b="b"/>
              <a:pathLst>
                <a:path w="1876" h="2441" extrusionOk="0">
                  <a:moveTo>
                    <a:pt x="1665" y="0"/>
                  </a:moveTo>
                  <a:cubicBezTo>
                    <a:pt x="746" y="0"/>
                    <a:pt x="0" y="747"/>
                    <a:pt x="0" y="1666"/>
                  </a:cubicBezTo>
                  <a:lnTo>
                    <a:pt x="0" y="2441"/>
                  </a:lnTo>
                  <a:cubicBezTo>
                    <a:pt x="105" y="2422"/>
                    <a:pt x="201" y="2393"/>
                    <a:pt x="297" y="2355"/>
                  </a:cubicBezTo>
                  <a:lnTo>
                    <a:pt x="297" y="2087"/>
                  </a:lnTo>
                  <a:lnTo>
                    <a:pt x="306" y="2087"/>
                  </a:lnTo>
                  <a:lnTo>
                    <a:pt x="306" y="1656"/>
                  </a:lnTo>
                  <a:cubicBezTo>
                    <a:pt x="306" y="776"/>
                    <a:pt x="995" y="48"/>
                    <a:pt x="187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0689;p69"/>
            <p:cNvSpPr/>
            <p:nvPr/>
          </p:nvSpPr>
          <p:spPr>
            <a:xfrm>
              <a:off x="7413294" y="1653685"/>
              <a:ext cx="19879" cy="26733"/>
            </a:xfrm>
            <a:custGeom>
              <a:avLst/>
              <a:gdLst/>
              <a:ahLst/>
              <a:cxnLst/>
              <a:rect l="l" t="t" r="r" b="b"/>
              <a:pathLst>
                <a:path w="757" h="1018" extrusionOk="0">
                  <a:moveTo>
                    <a:pt x="202" y="1"/>
                  </a:moveTo>
                  <a:cubicBezTo>
                    <a:pt x="93" y="1"/>
                    <a:pt x="1" y="92"/>
                    <a:pt x="1" y="204"/>
                  </a:cubicBezTo>
                  <a:lnTo>
                    <a:pt x="1" y="807"/>
                  </a:lnTo>
                  <a:cubicBezTo>
                    <a:pt x="1" y="922"/>
                    <a:pt x="87" y="1017"/>
                    <a:pt x="201" y="1017"/>
                  </a:cubicBezTo>
                  <a:cubicBezTo>
                    <a:pt x="230" y="1017"/>
                    <a:pt x="249" y="1008"/>
                    <a:pt x="268" y="1008"/>
                  </a:cubicBezTo>
                  <a:cubicBezTo>
                    <a:pt x="307" y="989"/>
                    <a:pt x="345" y="979"/>
                    <a:pt x="383" y="950"/>
                  </a:cubicBezTo>
                  <a:cubicBezTo>
                    <a:pt x="422" y="912"/>
                    <a:pt x="460" y="883"/>
                    <a:pt x="508" y="855"/>
                  </a:cubicBezTo>
                  <a:cubicBezTo>
                    <a:pt x="757" y="568"/>
                    <a:pt x="623" y="127"/>
                    <a:pt x="268" y="13"/>
                  </a:cubicBezTo>
                  <a:cubicBezTo>
                    <a:pt x="246" y="5"/>
                    <a:pt x="224" y="1"/>
                    <a:pt x="202" y="1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0690;p69"/>
            <p:cNvSpPr/>
            <p:nvPr/>
          </p:nvSpPr>
          <p:spPr>
            <a:xfrm>
              <a:off x="7327345" y="1653738"/>
              <a:ext cx="20141" cy="26628"/>
            </a:xfrm>
            <a:custGeom>
              <a:avLst/>
              <a:gdLst/>
              <a:ahLst/>
              <a:cxnLst/>
              <a:rect l="l" t="t" r="r" b="b"/>
              <a:pathLst>
                <a:path w="767" h="1014" extrusionOk="0">
                  <a:moveTo>
                    <a:pt x="558" y="1"/>
                  </a:moveTo>
                  <a:cubicBezTo>
                    <a:pt x="537" y="1"/>
                    <a:pt x="517" y="4"/>
                    <a:pt x="498" y="11"/>
                  </a:cubicBezTo>
                  <a:cubicBezTo>
                    <a:pt x="0" y="154"/>
                    <a:pt x="0" y="853"/>
                    <a:pt x="498" y="1006"/>
                  </a:cubicBezTo>
                  <a:cubicBezTo>
                    <a:pt x="517" y="1011"/>
                    <a:pt x="536" y="1014"/>
                    <a:pt x="555" y="1014"/>
                  </a:cubicBezTo>
                  <a:cubicBezTo>
                    <a:pt x="667" y="1014"/>
                    <a:pt x="766" y="920"/>
                    <a:pt x="766" y="805"/>
                  </a:cubicBezTo>
                  <a:lnTo>
                    <a:pt x="766" y="202"/>
                  </a:lnTo>
                  <a:cubicBezTo>
                    <a:pt x="766" y="135"/>
                    <a:pt x="728" y="78"/>
                    <a:pt x="680" y="39"/>
                  </a:cubicBezTo>
                  <a:cubicBezTo>
                    <a:pt x="642" y="14"/>
                    <a:pt x="599" y="1"/>
                    <a:pt x="558" y="1"/>
                  </a:cubicBezTo>
                  <a:close/>
                </a:path>
              </a:pathLst>
            </a:custGeom>
            <a:solidFill>
              <a:srgbClr val="B9C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0691;p69"/>
            <p:cNvSpPr/>
            <p:nvPr/>
          </p:nvSpPr>
          <p:spPr>
            <a:xfrm>
              <a:off x="7363794" y="1700349"/>
              <a:ext cx="33193" cy="38130"/>
            </a:xfrm>
            <a:custGeom>
              <a:avLst/>
              <a:gdLst/>
              <a:ahLst/>
              <a:cxnLst/>
              <a:rect l="l" t="t" r="r" b="b"/>
              <a:pathLst>
                <a:path w="1264" h="1452" extrusionOk="0">
                  <a:moveTo>
                    <a:pt x="211" y="1"/>
                  </a:moveTo>
                  <a:cubicBezTo>
                    <a:pt x="96" y="1"/>
                    <a:pt x="0" y="89"/>
                    <a:pt x="0" y="207"/>
                  </a:cubicBezTo>
                  <a:lnTo>
                    <a:pt x="0" y="820"/>
                  </a:lnTo>
                  <a:cubicBezTo>
                    <a:pt x="0" y="877"/>
                    <a:pt x="19" y="934"/>
                    <a:pt x="58" y="982"/>
                  </a:cubicBezTo>
                  <a:lnTo>
                    <a:pt x="479" y="1384"/>
                  </a:lnTo>
                  <a:cubicBezTo>
                    <a:pt x="517" y="1422"/>
                    <a:pt x="574" y="1451"/>
                    <a:pt x="622" y="1451"/>
                  </a:cubicBezTo>
                  <a:cubicBezTo>
                    <a:pt x="680" y="1451"/>
                    <a:pt x="737" y="1422"/>
                    <a:pt x="775" y="1384"/>
                  </a:cubicBezTo>
                  <a:lnTo>
                    <a:pt x="1206" y="934"/>
                  </a:lnTo>
                  <a:cubicBezTo>
                    <a:pt x="1244" y="896"/>
                    <a:pt x="1263" y="848"/>
                    <a:pt x="1263" y="791"/>
                  </a:cubicBezTo>
                  <a:lnTo>
                    <a:pt x="1263" y="217"/>
                  </a:lnTo>
                  <a:cubicBezTo>
                    <a:pt x="1263" y="159"/>
                    <a:pt x="1244" y="102"/>
                    <a:pt x="1196" y="63"/>
                  </a:cubicBezTo>
                  <a:cubicBezTo>
                    <a:pt x="1158" y="25"/>
                    <a:pt x="1101" y="6"/>
                    <a:pt x="1043" y="6"/>
                  </a:cubicBezTo>
                  <a:lnTo>
                    <a:pt x="995" y="6"/>
                  </a:lnTo>
                  <a:cubicBezTo>
                    <a:pt x="919" y="25"/>
                    <a:pt x="842" y="35"/>
                    <a:pt x="756" y="35"/>
                  </a:cubicBezTo>
                  <a:lnTo>
                    <a:pt x="507" y="35"/>
                  </a:lnTo>
                  <a:cubicBezTo>
                    <a:pt x="421" y="35"/>
                    <a:pt x="335" y="25"/>
                    <a:pt x="259" y="6"/>
                  </a:cubicBezTo>
                  <a:cubicBezTo>
                    <a:pt x="242" y="3"/>
                    <a:pt x="226" y="1"/>
                    <a:pt x="211" y="1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0692;p69"/>
            <p:cNvSpPr/>
            <p:nvPr/>
          </p:nvSpPr>
          <p:spPr>
            <a:xfrm>
              <a:off x="7363531" y="1700428"/>
              <a:ext cx="20640" cy="38051"/>
            </a:xfrm>
            <a:custGeom>
              <a:avLst/>
              <a:gdLst/>
              <a:ahLst/>
              <a:cxnLst/>
              <a:rect l="l" t="t" r="r" b="b"/>
              <a:pathLst>
                <a:path w="786" h="1449" extrusionOk="0">
                  <a:moveTo>
                    <a:pt x="218" y="1"/>
                  </a:moveTo>
                  <a:cubicBezTo>
                    <a:pt x="106" y="1"/>
                    <a:pt x="10" y="90"/>
                    <a:pt x="10" y="204"/>
                  </a:cubicBezTo>
                  <a:lnTo>
                    <a:pt x="10" y="817"/>
                  </a:lnTo>
                  <a:cubicBezTo>
                    <a:pt x="1" y="874"/>
                    <a:pt x="29" y="931"/>
                    <a:pt x="68" y="979"/>
                  </a:cubicBezTo>
                  <a:lnTo>
                    <a:pt x="489" y="1381"/>
                  </a:lnTo>
                  <a:cubicBezTo>
                    <a:pt x="527" y="1419"/>
                    <a:pt x="584" y="1448"/>
                    <a:pt x="632" y="1448"/>
                  </a:cubicBezTo>
                  <a:cubicBezTo>
                    <a:pt x="690" y="1448"/>
                    <a:pt x="747" y="1419"/>
                    <a:pt x="785" y="1381"/>
                  </a:cubicBezTo>
                  <a:cubicBezTo>
                    <a:pt x="738" y="1372"/>
                    <a:pt x="709" y="1352"/>
                    <a:pt x="671" y="1324"/>
                  </a:cubicBezTo>
                  <a:lnTo>
                    <a:pt x="259" y="922"/>
                  </a:lnTo>
                  <a:cubicBezTo>
                    <a:pt x="211" y="874"/>
                    <a:pt x="192" y="817"/>
                    <a:pt x="192" y="759"/>
                  </a:cubicBezTo>
                  <a:lnTo>
                    <a:pt x="192" y="147"/>
                  </a:lnTo>
                  <a:cubicBezTo>
                    <a:pt x="192" y="89"/>
                    <a:pt x="211" y="41"/>
                    <a:pt x="249" y="3"/>
                  </a:cubicBezTo>
                  <a:cubicBezTo>
                    <a:pt x="239" y="1"/>
                    <a:pt x="228" y="1"/>
                    <a:pt x="218" y="1"/>
                  </a:cubicBezTo>
                  <a:close/>
                </a:path>
              </a:pathLst>
            </a:custGeom>
            <a:solidFill>
              <a:srgbClr val="B9C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0693;p69"/>
            <p:cNvSpPr/>
            <p:nvPr/>
          </p:nvSpPr>
          <p:spPr>
            <a:xfrm>
              <a:off x="7344677" y="1633728"/>
              <a:ext cx="71401" cy="76338"/>
            </a:xfrm>
            <a:custGeom>
              <a:avLst/>
              <a:gdLst/>
              <a:ahLst/>
              <a:cxnLst/>
              <a:rect l="l" t="t" r="r" b="b"/>
              <a:pathLst>
                <a:path w="2719" h="2907" extrusionOk="0">
                  <a:moveTo>
                    <a:pt x="1877" y="0"/>
                  </a:moveTo>
                  <a:cubicBezTo>
                    <a:pt x="1860" y="0"/>
                    <a:pt x="1843" y="6"/>
                    <a:pt x="1829" y="17"/>
                  </a:cubicBezTo>
                  <a:cubicBezTo>
                    <a:pt x="1542" y="237"/>
                    <a:pt x="1207" y="399"/>
                    <a:pt x="853" y="495"/>
                  </a:cubicBezTo>
                  <a:cubicBezTo>
                    <a:pt x="738" y="524"/>
                    <a:pt x="632" y="552"/>
                    <a:pt x="518" y="572"/>
                  </a:cubicBezTo>
                  <a:cubicBezTo>
                    <a:pt x="412" y="591"/>
                    <a:pt x="307" y="610"/>
                    <a:pt x="192" y="610"/>
                  </a:cubicBezTo>
                  <a:cubicBezTo>
                    <a:pt x="87" y="619"/>
                    <a:pt x="1" y="715"/>
                    <a:pt x="1" y="820"/>
                  </a:cubicBezTo>
                  <a:lnTo>
                    <a:pt x="1" y="1672"/>
                  </a:lnTo>
                  <a:cubicBezTo>
                    <a:pt x="1" y="2352"/>
                    <a:pt x="546" y="2907"/>
                    <a:pt x="1226" y="2907"/>
                  </a:cubicBezTo>
                  <a:lnTo>
                    <a:pt x="1484" y="2907"/>
                  </a:lnTo>
                  <a:cubicBezTo>
                    <a:pt x="2164" y="2907"/>
                    <a:pt x="2709" y="2352"/>
                    <a:pt x="2719" y="1672"/>
                  </a:cubicBezTo>
                  <a:lnTo>
                    <a:pt x="2719" y="792"/>
                  </a:lnTo>
                  <a:cubicBezTo>
                    <a:pt x="2709" y="706"/>
                    <a:pt x="2661" y="629"/>
                    <a:pt x="2575" y="600"/>
                  </a:cubicBezTo>
                  <a:cubicBezTo>
                    <a:pt x="2556" y="591"/>
                    <a:pt x="2527" y="581"/>
                    <a:pt x="2508" y="562"/>
                  </a:cubicBezTo>
                  <a:cubicBezTo>
                    <a:pt x="2269" y="466"/>
                    <a:pt x="2068" y="294"/>
                    <a:pt x="1953" y="64"/>
                  </a:cubicBezTo>
                  <a:lnTo>
                    <a:pt x="1944" y="45"/>
                  </a:lnTo>
                  <a:cubicBezTo>
                    <a:pt x="1932" y="15"/>
                    <a:pt x="1905" y="0"/>
                    <a:pt x="1877" y="0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0694;p69"/>
            <p:cNvSpPr/>
            <p:nvPr/>
          </p:nvSpPr>
          <p:spPr>
            <a:xfrm>
              <a:off x="7344677" y="1633728"/>
              <a:ext cx="51811" cy="76338"/>
            </a:xfrm>
            <a:custGeom>
              <a:avLst/>
              <a:gdLst/>
              <a:ahLst/>
              <a:cxnLst/>
              <a:rect l="l" t="t" r="r" b="b"/>
              <a:pathLst>
                <a:path w="1973" h="2907" extrusionOk="0">
                  <a:moveTo>
                    <a:pt x="1877" y="0"/>
                  </a:moveTo>
                  <a:cubicBezTo>
                    <a:pt x="1860" y="0"/>
                    <a:pt x="1843" y="6"/>
                    <a:pt x="1829" y="17"/>
                  </a:cubicBezTo>
                  <a:cubicBezTo>
                    <a:pt x="1542" y="237"/>
                    <a:pt x="1207" y="399"/>
                    <a:pt x="853" y="495"/>
                  </a:cubicBezTo>
                  <a:cubicBezTo>
                    <a:pt x="738" y="524"/>
                    <a:pt x="632" y="552"/>
                    <a:pt x="518" y="572"/>
                  </a:cubicBezTo>
                  <a:cubicBezTo>
                    <a:pt x="412" y="591"/>
                    <a:pt x="307" y="610"/>
                    <a:pt x="192" y="610"/>
                  </a:cubicBezTo>
                  <a:cubicBezTo>
                    <a:pt x="87" y="619"/>
                    <a:pt x="1" y="715"/>
                    <a:pt x="1" y="820"/>
                  </a:cubicBezTo>
                  <a:lnTo>
                    <a:pt x="1" y="1672"/>
                  </a:lnTo>
                  <a:cubicBezTo>
                    <a:pt x="1" y="2352"/>
                    <a:pt x="546" y="2907"/>
                    <a:pt x="1226" y="2907"/>
                  </a:cubicBezTo>
                  <a:lnTo>
                    <a:pt x="1484" y="2907"/>
                  </a:lnTo>
                  <a:cubicBezTo>
                    <a:pt x="805" y="2907"/>
                    <a:pt x="250" y="2361"/>
                    <a:pt x="250" y="1682"/>
                  </a:cubicBezTo>
                  <a:lnTo>
                    <a:pt x="250" y="830"/>
                  </a:lnTo>
                  <a:cubicBezTo>
                    <a:pt x="250" y="715"/>
                    <a:pt x="336" y="629"/>
                    <a:pt x="441" y="619"/>
                  </a:cubicBezTo>
                  <a:cubicBezTo>
                    <a:pt x="556" y="610"/>
                    <a:pt x="661" y="600"/>
                    <a:pt x="766" y="581"/>
                  </a:cubicBezTo>
                  <a:cubicBezTo>
                    <a:pt x="881" y="562"/>
                    <a:pt x="987" y="533"/>
                    <a:pt x="1101" y="505"/>
                  </a:cubicBezTo>
                  <a:cubicBezTo>
                    <a:pt x="1408" y="418"/>
                    <a:pt x="1704" y="275"/>
                    <a:pt x="1972" y="103"/>
                  </a:cubicBezTo>
                  <a:lnTo>
                    <a:pt x="1953" y="64"/>
                  </a:lnTo>
                  <a:lnTo>
                    <a:pt x="1944" y="45"/>
                  </a:lnTo>
                  <a:cubicBezTo>
                    <a:pt x="1932" y="15"/>
                    <a:pt x="1905" y="0"/>
                    <a:pt x="1877" y="0"/>
                  </a:cubicBezTo>
                  <a:close/>
                </a:path>
              </a:pathLst>
            </a:custGeom>
            <a:solidFill>
              <a:srgbClr val="B9C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0695;p69"/>
            <p:cNvSpPr/>
            <p:nvPr/>
          </p:nvSpPr>
          <p:spPr>
            <a:xfrm>
              <a:off x="7309751" y="1723353"/>
              <a:ext cx="61107" cy="68407"/>
            </a:xfrm>
            <a:custGeom>
              <a:avLst/>
              <a:gdLst/>
              <a:ahLst/>
              <a:cxnLst/>
              <a:rect l="l" t="t" r="r" b="b"/>
              <a:pathLst>
                <a:path w="2327" h="2605" extrusionOk="0">
                  <a:moveTo>
                    <a:pt x="1599" y="1"/>
                  </a:moveTo>
                  <a:lnTo>
                    <a:pt x="843" y="307"/>
                  </a:lnTo>
                  <a:cubicBezTo>
                    <a:pt x="326" y="518"/>
                    <a:pt x="1" y="1025"/>
                    <a:pt x="20" y="1590"/>
                  </a:cubicBezTo>
                  <a:lnTo>
                    <a:pt x="20" y="2336"/>
                  </a:lnTo>
                  <a:cubicBezTo>
                    <a:pt x="10" y="2475"/>
                    <a:pt x="135" y="2605"/>
                    <a:pt x="282" y="2605"/>
                  </a:cubicBezTo>
                  <a:cubicBezTo>
                    <a:pt x="287" y="2605"/>
                    <a:pt x="292" y="2604"/>
                    <a:pt x="297" y="2604"/>
                  </a:cubicBezTo>
                  <a:lnTo>
                    <a:pt x="2326" y="2604"/>
                  </a:lnTo>
                  <a:lnTo>
                    <a:pt x="1599" y="1"/>
                  </a:ln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0696;p69"/>
            <p:cNvSpPr/>
            <p:nvPr/>
          </p:nvSpPr>
          <p:spPr>
            <a:xfrm>
              <a:off x="7389660" y="1723616"/>
              <a:ext cx="60345" cy="68145"/>
            </a:xfrm>
            <a:custGeom>
              <a:avLst/>
              <a:gdLst/>
              <a:ahLst/>
              <a:cxnLst/>
              <a:rect l="l" t="t" r="r" b="b"/>
              <a:pathLst>
                <a:path w="2298" h="2595" extrusionOk="0">
                  <a:moveTo>
                    <a:pt x="728" y="1"/>
                  </a:moveTo>
                  <a:lnTo>
                    <a:pt x="1" y="2594"/>
                  </a:lnTo>
                  <a:lnTo>
                    <a:pt x="2011" y="2594"/>
                  </a:lnTo>
                  <a:cubicBezTo>
                    <a:pt x="2154" y="2594"/>
                    <a:pt x="2279" y="2479"/>
                    <a:pt x="2279" y="2336"/>
                  </a:cubicBezTo>
                  <a:lnTo>
                    <a:pt x="2279" y="1580"/>
                  </a:lnTo>
                  <a:cubicBezTo>
                    <a:pt x="2298" y="1025"/>
                    <a:pt x="1972" y="508"/>
                    <a:pt x="1456" y="297"/>
                  </a:cubicBezTo>
                  <a:lnTo>
                    <a:pt x="728" y="1"/>
                  </a:ln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0697;p69"/>
            <p:cNvSpPr/>
            <p:nvPr/>
          </p:nvSpPr>
          <p:spPr>
            <a:xfrm>
              <a:off x="7328842" y="1759303"/>
              <a:ext cx="10845" cy="32457"/>
            </a:xfrm>
            <a:custGeom>
              <a:avLst/>
              <a:gdLst/>
              <a:ahLst/>
              <a:cxnLst/>
              <a:rect l="l" t="t" r="r" b="b"/>
              <a:pathLst>
                <a:path w="413" h="1236" extrusionOk="0">
                  <a:moveTo>
                    <a:pt x="202" y="1"/>
                  </a:moveTo>
                  <a:cubicBezTo>
                    <a:pt x="97" y="1"/>
                    <a:pt x="1" y="96"/>
                    <a:pt x="1" y="211"/>
                  </a:cubicBezTo>
                  <a:lnTo>
                    <a:pt x="1" y="1235"/>
                  </a:lnTo>
                  <a:lnTo>
                    <a:pt x="412" y="1235"/>
                  </a:lnTo>
                  <a:lnTo>
                    <a:pt x="412" y="211"/>
                  </a:lnTo>
                  <a:cubicBezTo>
                    <a:pt x="412" y="96"/>
                    <a:pt x="317" y="1"/>
                    <a:pt x="202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0698;p69"/>
            <p:cNvSpPr/>
            <p:nvPr/>
          </p:nvSpPr>
          <p:spPr>
            <a:xfrm>
              <a:off x="7420332" y="1759303"/>
              <a:ext cx="11082" cy="32457"/>
            </a:xfrm>
            <a:custGeom>
              <a:avLst/>
              <a:gdLst/>
              <a:ahLst/>
              <a:cxnLst/>
              <a:rect l="l" t="t" r="r" b="b"/>
              <a:pathLst>
                <a:path w="422" h="1236" extrusionOk="0">
                  <a:moveTo>
                    <a:pt x="211" y="1"/>
                  </a:moveTo>
                  <a:cubicBezTo>
                    <a:pt x="96" y="1"/>
                    <a:pt x="0" y="96"/>
                    <a:pt x="0" y="211"/>
                  </a:cubicBezTo>
                  <a:lnTo>
                    <a:pt x="0" y="1235"/>
                  </a:lnTo>
                  <a:lnTo>
                    <a:pt x="422" y="1235"/>
                  </a:lnTo>
                  <a:lnTo>
                    <a:pt x="422" y="211"/>
                  </a:lnTo>
                  <a:cubicBezTo>
                    <a:pt x="422" y="96"/>
                    <a:pt x="326" y="1"/>
                    <a:pt x="211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0699;p69"/>
            <p:cNvSpPr/>
            <p:nvPr/>
          </p:nvSpPr>
          <p:spPr>
            <a:xfrm>
              <a:off x="7309751" y="1723353"/>
              <a:ext cx="42751" cy="68407"/>
            </a:xfrm>
            <a:custGeom>
              <a:avLst/>
              <a:gdLst/>
              <a:ahLst/>
              <a:cxnLst/>
              <a:rect l="l" t="t" r="r" b="b"/>
              <a:pathLst>
                <a:path w="1628" h="2605" extrusionOk="0">
                  <a:moveTo>
                    <a:pt x="1599" y="1"/>
                  </a:moveTo>
                  <a:lnTo>
                    <a:pt x="843" y="307"/>
                  </a:lnTo>
                  <a:cubicBezTo>
                    <a:pt x="326" y="518"/>
                    <a:pt x="1" y="1025"/>
                    <a:pt x="20" y="1590"/>
                  </a:cubicBezTo>
                  <a:lnTo>
                    <a:pt x="20" y="2336"/>
                  </a:lnTo>
                  <a:cubicBezTo>
                    <a:pt x="20" y="2480"/>
                    <a:pt x="144" y="2604"/>
                    <a:pt x="297" y="2604"/>
                  </a:cubicBezTo>
                  <a:lnTo>
                    <a:pt x="326" y="2604"/>
                  </a:lnTo>
                  <a:lnTo>
                    <a:pt x="326" y="1580"/>
                  </a:lnTo>
                  <a:cubicBezTo>
                    <a:pt x="307" y="1025"/>
                    <a:pt x="632" y="518"/>
                    <a:pt x="1149" y="317"/>
                  </a:cubicBezTo>
                  <a:lnTo>
                    <a:pt x="1628" y="116"/>
                  </a:lnTo>
                  <a:lnTo>
                    <a:pt x="1599" y="1"/>
                  </a:ln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88619" y="148985"/>
            <a:ext cx="914479" cy="92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491865"/>
      </p:ext>
    </p:extLst>
  </p:cSld>
  <p:clrMapOvr>
    <a:masterClrMapping/>
  </p:clrMapOvr>
</p:sld>
</file>

<file path=ppt/theme/theme1.xml><?xml version="1.0" encoding="utf-8"?>
<a:theme xmlns:a="http://schemas.openxmlformats.org/drawingml/2006/main" name="Formal Board Meeting by Slidesgo">
  <a:themeElements>
    <a:clrScheme name="Simple Light">
      <a:dk1>
        <a:srgbClr val="191919"/>
      </a:dk1>
      <a:lt1>
        <a:srgbClr val="FFFFFF"/>
      </a:lt1>
      <a:dk2>
        <a:srgbClr val="4D4D4D"/>
      </a:dk2>
      <a:lt2>
        <a:srgbClr val="6E5FFF"/>
      </a:lt2>
      <a:accent1>
        <a:srgbClr val="F7F7F7"/>
      </a:accent1>
      <a:accent2>
        <a:srgbClr val="3E31B9"/>
      </a:accent2>
      <a:accent3>
        <a:srgbClr val="7C72DD"/>
      </a:accent3>
      <a:accent4>
        <a:srgbClr val="E4E4E4"/>
      </a:accent4>
      <a:accent5>
        <a:srgbClr val="FFFFFF"/>
      </a:accent5>
      <a:accent6>
        <a:srgbClr val="FFFFFF"/>
      </a:accent6>
      <a:hlink>
        <a:srgbClr val="3E31B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805</Words>
  <Application>Microsoft Office PowerPoint</Application>
  <PresentationFormat>On-screen Show (16:9)</PresentationFormat>
  <Paragraphs>199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Cormorant Unicase</vt:lpstr>
      <vt:lpstr>Roboto Condensed Light</vt:lpstr>
      <vt:lpstr>Arial</vt:lpstr>
      <vt:lpstr>Fira Sans</vt:lpstr>
      <vt:lpstr>Cabin</vt:lpstr>
      <vt:lpstr>Nunito Light</vt:lpstr>
      <vt:lpstr>Formal Board Meeting by Slidesgo</vt:lpstr>
      <vt:lpstr>Програма  “Развитие на човешките ресурси” 2021-2027 </vt:lpstr>
      <vt:lpstr>Цел на процедурата</vt:lpstr>
      <vt:lpstr>Общ бюджет на процедурата</vt:lpstr>
      <vt:lpstr>ДОПУСТИМИ КАНДИДАТИ</vt:lpstr>
      <vt:lpstr>ДОПУСТИМИ ДЕЙНОСТИ</vt:lpstr>
      <vt:lpstr>Кой може да ползва услугите?</vt:lpstr>
      <vt:lpstr>услуги от общ икономически интерес (УОИИ)</vt:lpstr>
      <vt:lpstr>КРАЕН СРОК ЗА ПРЕДСТАВЯНЕ НА ПРОЕКТНО ПРЕДЛОЖЕНИЕ</vt:lpstr>
      <vt:lpstr>АДМИНИСТРИРАНЕ ИЗПЪЛНЕНИЕТО НА ДОГОВОРА</vt:lpstr>
      <vt:lpstr>ВАЖНО ЗА ИЗПЪЛНЕНИЕТО</vt:lpstr>
      <vt:lpstr>ОТЧИТАНЕ НА ИЗПЪЛНЕНИЕТО НА ПРОЕКТА</vt:lpstr>
      <vt:lpstr>ТД</vt:lpstr>
      <vt:lpstr>Видимост, прозрачност и комуникация</vt:lpstr>
      <vt:lpstr>Рекапитулация</vt:lpstr>
      <vt:lpstr>ИСКАНЕ ЗА ПЛАЩАНЕ</vt:lpstr>
      <vt:lpstr>Благодаря за вниманието!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FORMAL BOARD MEETING</dc:title>
  <dc:creator>Miglena Slavova</dc:creator>
  <cp:lastModifiedBy>Petia Angelova</cp:lastModifiedBy>
  <cp:revision>55</cp:revision>
  <dcterms:modified xsi:type="dcterms:W3CDTF">2022-11-04T08:33:43Z</dcterms:modified>
</cp:coreProperties>
</file>